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9" r:id="rId3"/>
    <p:sldId id="272" r:id="rId4"/>
    <p:sldId id="257" r:id="rId5"/>
    <p:sldId id="260" r:id="rId6"/>
    <p:sldId id="268" r:id="rId7"/>
    <p:sldId id="270" r:id="rId8"/>
    <p:sldId id="263" r:id="rId9"/>
    <p:sldId id="269" r:id="rId10"/>
    <p:sldId id="271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0122A-A532-E04A-8E7C-0237E1EA2819}" v="47" dt="2021-08-13T03:02:26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40"/>
    <p:restoredTop sz="96327"/>
  </p:normalViewPr>
  <p:slideViewPr>
    <p:cSldViewPr snapToGrid="0" snapToObjects="1">
      <p:cViewPr varScale="1">
        <p:scale>
          <a:sx n="169" d="100"/>
          <a:sy n="169" d="100"/>
        </p:scale>
        <p:origin x="22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Quill" userId="c297e3a0-5917-46db-913f-526dccc301f7" providerId="ADAL" clId="{6409CA04-AF0D-1341-B23F-F466D5F1470C}"/>
    <pc:docChg chg="undo custSel addSld delSld modSld sldOrd">
      <pc:chgData name="Erin Quill" userId="c297e3a0-5917-46db-913f-526dccc301f7" providerId="ADAL" clId="{6409CA04-AF0D-1341-B23F-F466D5F1470C}" dt="2021-05-14T16:57:52.772" v="705" actId="20577"/>
      <pc:docMkLst>
        <pc:docMk/>
      </pc:docMkLst>
      <pc:sldChg chg="addSp delSp modSp mod">
        <pc:chgData name="Erin Quill" userId="c297e3a0-5917-46db-913f-526dccc301f7" providerId="ADAL" clId="{6409CA04-AF0D-1341-B23F-F466D5F1470C}" dt="2021-05-14T16:54:36.085" v="670" actId="20577"/>
        <pc:sldMkLst>
          <pc:docMk/>
          <pc:sldMk cId="556553026" sldId="257"/>
        </pc:sldMkLst>
        <pc:spChg chg="add mod">
          <ac:chgData name="Erin Quill" userId="c297e3a0-5917-46db-913f-526dccc301f7" providerId="ADAL" clId="{6409CA04-AF0D-1341-B23F-F466D5F1470C}" dt="2021-05-13T13:29:57.829" v="156" actId="1076"/>
          <ac:spMkLst>
            <pc:docMk/>
            <pc:sldMk cId="556553026" sldId="257"/>
            <ac:spMk id="2" creationId="{7236F1F5-684B-0643-AA8E-85F89B596BED}"/>
          </ac:spMkLst>
        </pc:spChg>
        <pc:spChg chg="mod">
          <ac:chgData name="Erin Quill" userId="c297e3a0-5917-46db-913f-526dccc301f7" providerId="ADAL" clId="{6409CA04-AF0D-1341-B23F-F466D5F1470C}" dt="2021-05-13T18:12:13.442" v="159" actId="20577"/>
          <ac:spMkLst>
            <pc:docMk/>
            <pc:sldMk cId="556553026" sldId="257"/>
            <ac:spMk id="9" creationId="{B087BAE4-CC14-0741-B225-367B803B71A7}"/>
          </ac:spMkLst>
        </pc:spChg>
        <pc:spChg chg="add mod">
          <ac:chgData name="Erin Quill" userId="c297e3a0-5917-46db-913f-526dccc301f7" providerId="ADAL" clId="{6409CA04-AF0D-1341-B23F-F466D5F1470C}" dt="2021-05-14T16:54:36.085" v="670" actId="20577"/>
          <ac:spMkLst>
            <pc:docMk/>
            <pc:sldMk cId="556553026" sldId="257"/>
            <ac:spMk id="14" creationId="{720F873F-7E87-ED4B-AB41-44CC8B9DAED7}"/>
          </ac:spMkLst>
        </pc:spChg>
        <pc:spChg chg="add mod">
          <ac:chgData name="Erin Quill" userId="c297e3a0-5917-46db-913f-526dccc301f7" providerId="ADAL" clId="{6409CA04-AF0D-1341-B23F-F466D5F1470C}" dt="2021-05-13T13:29:54.141" v="155" actId="1076"/>
          <ac:spMkLst>
            <pc:docMk/>
            <pc:sldMk cId="556553026" sldId="257"/>
            <ac:spMk id="15" creationId="{151CB2B1-41B1-4B4C-8B4C-AA6D2C303B54}"/>
          </ac:spMkLst>
        </pc:spChg>
        <pc:picChg chg="add del mod">
          <ac:chgData name="Erin Quill" userId="c297e3a0-5917-46db-913f-526dccc301f7" providerId="ADAL" clId="{6409CA04-AF0D-1341-B23F-F466D5F1470C}" dt="2021-05-14T02:45:00.985" v="167" actId="478"/>
          <ac:picMkLst>
            <pc:docMk/>
            <pc:sldMk cId="556553026" sldId="257"/>
            <ac:picMk id="10" creationId="{CC6C01F0-FEA7-E94E-8B77-8C833E948BE9}"/>
          </ac:picMkLst>
        </pc:picChg>
        <pc:picChg chg="del">
          <ac:chgData name="Erin Quill" userId="c297e3a0-5917-46db-913f-526dccc301f7" providerId="ADAL" clId="{6409CA04-AF0D-1341-B23F-F466D5F1470C}" dt="2021-05-13T13:17:16.888" v="93" actId="478"/>
          <ac:picMkLst>
            <pc:docMk/>
            <pc:sldMk cId="556553026" sldId="257"/>
            <ac:picMk id="11" creationId="{659B8AF9-DA20-4547-B11F-890242E273A7}"/>
          </ac:picMkLst>
        </pc:picChg>
        <pc:picChg chg="del">
          <ac:chgData name="Erin Quill" userId="c297e3a0-5917-46db-913f-526dccc301f7" providerId="ADAL" clId="{6409CA04-AF0D-1341-B23F-F466D5F1470C}" dt="2021-05-13T13:17:04.434" v="88" actId="478"/>
          <ac:picMkLst>
            <pc:docMk/>
            <pc:sldMk cId="556553026" sldId="257"/>
            <ac:picMk id="12" creationId="{3AE37860-CCD9-AB4C-B275-7BE5DC2B07A3}"/>
          </ac:picMkLst>
        </pc:picChg>
        <pc:picChg chg="add del mod">
          <ac:chgData name="Erin Quill" userId="c297e3a0-5917-46db-913f-526dccc301f7" providerId="ADAL" clId="{6409CA04-AF0D-1341-B23F-F466D5F1470C}" dt="2021-05-14T02:45:00.985" v="167" actId="478"/>
          <ac:picMkLst>
            <pc:docMk/>
            <pc:sldMk cId="556553026" sldId="257"/>
            <ac:picMk id="13" creationId="{C0EF746F-789D-4740-82ED-7B8FE88E7D28}"/>
          </ac:picMkLst>
        </pc:picChg>
        <pc:picChg chg="add del mod">
          <ac:chgData name="Erin Quill" userId="c297e3a0-5917-46db-913f-526dccc301f7" providerId="ADAL" clId="{6409CA04-AF0D-1341-B23F-F466D5F1470C}" dt="2021-05-14T02:44:33.134" v="160" actId="478"/>
          <ac:picMkLst>
            <pc:docMk/>
            <pc:sldMk cId="556553026" sldId="257"/>
            <ac:picMk id="1026" creationId="{42C5A65A-40AE-0D41-80D1-15265705F4DA}"/>
          </ac:picMkLst>
        </pc:picChg>
        <pc:picChg chg="add mod">
          <ac:chgData name="Erin Quill" userId="c297e3a0-5917-46db-913f-526dccc301f7" providerId="ADAL" clId="{6409CA04-AF0D-1341-B23F-F466D5F1470C}" dt="2021-05-13T13:29:48.322" v="154" actId="1076"/>
          <ac:picMkLst>
            <pc:docMk/>
            <pc:sldMk cId="556553026" sldId="257"/>
            <ac:picMk id="1028" creationId="{EAE0E5F2-3500-AB49-888E-2A127E2BAFCD}"/>
          </ac:picMkLst>
        </pc:picChg>
        <pc:picChg chg="add mod">
          <ac:chgData name="Erin Quill" userId="c297e3a0-5917-46db-913f-526dccc301f7" providerId="ADAL" clId="{6409CA04-AF0D-1341-B23F-F466D5F1470C}" dt="2021-05-14T02:44:42.587" v="165" actId="1076"/>
          <ac:picMkLst>
            <pc:docMk/>
            <pc:sldMk cId="556553026" sldId="257"/>
            <ac:picMk id="1030" creationId="{965B105E-98A5-714E-A0F2-EA92C9226F0B}"/>
          </ac:picMkLst>
        </pc:picChg>
      </pc:sldChg>
      <pc:sldChg chg="addSp delSp modSp del mod">
        <pc:chgData name="Erin Quill" userId="c297e3a0-5917-46db-913f-526dccc301f7" providerId="ADAL" clId="{6409CA04-AF0D-1341-B23F-F466D5F1470C}" dt="2021-05-14T12:31:11.971" v="225" actId="2696"/>
        <pc:sldMkLst>
          <pc:docMk/>
          <pc:sldMk cId="4251475511" sldId="258"/>
        </pc:sldMkLst>
        <pc:spChg chg="del mod">
          <ac:chgData name="Erin Quill" userId="c297e3a0-5917-46db-913f-526dccc301f7" providerId="ADAL" clId="{6409CA04-AF0D-1341-B23F-F466D5F1470C}" dt="2021-05-14T12:30:55.690" v="224" actId="478"/>
          <ac:spMkLst>
            <pc:docMk/>
            <pc:sldMk cId="4251475511" sldId="258"/>
            <ac:spMk id="3" creationId="{0B5B983B-090D-4446-86E1-809B7E41D5E9}"/>
          </ac:spMkLst>
        </pc:spChg>
        <pc:spChg chg="add mod">
          <ac:chgData name="Erin Quill" userId="c297e3a0-5917-46db-913f-526dccc301f7" providerId="ADAL" clId="{6409CA04-AF0D-1341-B23F-F466D5F1470C}" dt="2021-05-14T12:30:55.690" v="224" actId="478"/>
          <ac:spMkLst>
            <pc:docMk/>
            <pc:sldMk cId="4251475511" sldId="258"/>
            <ac:spMk id="7" creationId="{0DC0C820-D5C9-DA49-8DDF-F63B3026B924}"/>
          </ac:spMkLst>
        </pc:spChg>
      </pc:sldChg>
      <pc:sldChg chg="modSp mod">
        <pc:chgData name="Erin Quill" userId="c297e3a0-5917-46db-913f-526dccc301f7" providerId="ADAL" clId="{6409CA04-AF0D-1341-B23F-F466D5F1470C}" dt="2021-05-14T12:47:26.949" v="631" actId="27636"/>
        <pc:sldMkLst>
          <pc:docMk/>
          <pc:sldMk cId="3185261036" sldId="259"/>
        </pc:sldMkLst>
        <pc:spChg chg="mod">
          <ac:chgData name="Erin Quill" userId="c297e3a0-5917-46db-913f-526dccc301f7" providerId="ADAL" clId="{6409CA04-AF0D-1341-B23F-F466D5F1470C}" dt="2021-05-14T12:47:26.949" v="631" actId="27636"/>
          <ac:spMkLst>
            <pc:docMk/>
            <pc:sldMk cId="3185261036" sldId="259"/>
            <ac:spMk id="3" creationId="{83243C75-B544-0C4F-AF00-C86B12536CD6}"/>
          </ac:spMkLst>
        </pc:spChg>
      </pc:sldChg>
      <pc:sldChg chg="addSp delSp modSp mod">
        <pc:chgData name="Erin Quill" userId="c297e3a0-5917-46db-913f-526dccc301f7" providerId="ADAL" clId="{6409CA04-AF0D-1341-B23F-F466D5F1470C}" dt="2021-05-14T12:30:48.683" v="222"/>
        <pc:sldMkLst>
          <pc:docMk/>
          <pc:sldMk cId="2944096645" sldId="260"/>
        </pc:sldMkLst>
        <pc:spChg chg="add mod">
          <ac:chgData name="Erin Quill" userId="c297e3a0-5917-46db-913f-526dccc301f7" providerId="ADAL" clId="{6409CA04-AF0D-1341-B23F-F466D5F1470C}" dt="2021-05-14T12:27:41.487" v="201" actId="478"/>
          <ac:spMkLst>
            <pc:docMk/>
            <pc:sldMk cId="2944096645" sldId="260"/>
            <ac:spMk id="4" creationId="{EFE49804-E1AD-1D48-AB40-E604F379312B}"/>
          </ac:spMkLst>
        </pc:spChg>
        <pc:spChg chg="add mod">
          <ac:chgData name="Erin Quill" userId="c297e3a0-5917-46db-913f-526dccc301f7" providerId="ADAL" clId="{6409CA04-AF0D-1341-B23F-F466D5F1470C}" dt="2021-05-14T12:30:39.304" v="220" actId="255"/>
          <ac:spMkLst>
            <pc:docMk/>
            <pc:sldMk cId="2944096645" sldId="260"/>
            <ac:spMk id="5" creationId="{F331CB65-CB34-DE4D-98A7-4172FA981CF4}"/>
          </ac:spMkLst>
        </pc:spChg>
        <pc:spChg chg="del mod">
          <ac:chgData name="Erin Quill" userId="c297e3a0-5917-46db-913f-526dccc301f7" providerId="ADAL" clId="{6409CA04-AF0D-1341-B23F-F466D5F1470C}" dt="2021-05-14T12:30:48.683" v="222"/>
          <ac:spMkLst>
            <pc:docMk/>
            <pc:sldMk cId="2944096645" sldId="260"/>
            <ac:spMk id="10" creationId="{CC5BF2E3-39DD-5644-BD46-19928E41A1FE}"/>
          </ac:spMkLst>
        </pc:spChg>
        <pc:picChg chg="del">
          <ac:chgData name="Erin Quill" userId="c297e3a0-5917-46db-913f-526dccc301f7" providerId="ADAL" clId="{6409CA04-AF0D-1341-B23F-F466D5F1470C}" dt="2021-05-14T12:29:53.812" v="204" actId="478"/>
          <ac:picMkLst>
            <pc:docMk/>
            <pc:sldMk cId="2944096645" sldId="260"/>
            <ac:picMk id="6" creationId="{8281394B-206B-7E4F-95E0-042E6ED5E80A}"/>
          </ac:picMkLst>
        </pc:picChg>
        <pc:picChg chg="del">
          <ac:chgData name="Erin Quill" userId="c297e3a0-5917-46db-913f-526dccc301f7" providerId="ADAL" clId="{6409CA04-AF0D-1341-B23F-F466D5F1470C}" dt="2021-05-14T12:27:41.487" v="201" actId="478"/>
          <ac:picMkLst>
            <pc:docMk/>
            <pc:sldMk cId="2944096645" sldId="260"/>
            <ac:picMk id="9" creationId="{13C2D4B6-7CF7-B14C-8317-F9B10BC31C0A}"/>
          </ac:picMkLst>
        </pc:picChg>
        <pc:picChg chg="add mod">
          <ac:chgData name="Erin Quill" userId="c297e3a0-5917-46db-913f-526dccc301f7" providerId="ADAL" clId="{6409CA04-AF0D-1341-B23F-F466D5F1470C}" dt="2021-05-14T12:30:11.794" v="210" actId="1076"/>
          <ac:picMkLst>
            <pc:docMk/>
            <pc:sldMk cId="2944096645" sldId="260"/>
            <ac:picMk id="1026" creationId="{FB50668F-8E7F-AD4F-9498-94EFF836C410}"/>
          </ac:picMkLst>
        </pc:picChg>
      </pc:sldChg>
      <pc:sldChg chg="del">
        <pc:chgData name="Erin Quill" userId="c297e3a0-5917-46db-913f-526dccc301f7" providerId="ADAL" clId="{6409CA04-AF0D-1341-B23F-F466D5F1470C}" dt="2021-05-14T12:31:14.954" v="226" actId="2696"/>
        <pc:sldMkLst>
          <pc:docMk/>
          <pc:sldMk cId="2985436394" sldId="261"/>
        </pc:sldMkLst>
      </pc:sldChg>
      <pc:sldChg chg="delSp del mod">
        <pc:chgData name="Erin Quill" userId="c297e3a0-5917-46db-913f-526dccc301f7" providerId="ADAL" clId="{6409CA04-AF0D-1341-B23F-F466D5F1470C}" dt="2021-05-14T12:16:01.351" v="183" actId="2696"/>
        <pc:sldMkLst>
          <pc:docMk/>
          <pc:sldMk cId="3538308353" sldId="262"/>
        </pc:sldMkLst>
        <pc:picChg chg="del">
          <ac:chgData name="Erin Quill" userId="c297e3a0-5917-46db-913f-526dccc301f7" providerId="ADAL" clId="{6409CA04-AF0D-1341-B23F-F466D5F1470C}" dt="2021-05-14T12:15:42.388" v="178" actId="478"/>
          <ac:picMkLst>
            <pc:docMk/>
            <pc:sldMk cId="3538308353" sldId="262"/>
            <ac:picMk id="10" creationId="{CC6C01F0-FEA7-E94E-8B77-8C833E948BE9}"/>
          </ac:picMkLst>
        </pc:picChg>
        <pc:picChg chg="del">
          <ac:chgData name="Erin Quill" userId="c297e3a0-5917-46db-913f-526dccc301f7" providerId="ADAL" clId="{6409CA04-AF0D-1341-B23F-F466D5F1470C}" dt="2021-05-14T12:15:41.257" v="176" actId="478"/>
          <ac:picMkLst>
            <pc:docMk/>
            <pc:sldMk cId="3538308353" sldId="262"/>
            <ac:picMk id="11" creationId="{659B8AF9-DA20-4547-B11F-890242E273A7}"/>
          </ac:picMkLst>
        </pc:picChg>
        <pc:picChg chg="del">
          <ac:chgData name="Erin Quill" userId="c297e3a0-5917-46db-913f-526dccc301f7" providerId="ADAL" clId="{6409CA04-AF0D-1341-B23F-F466D5F1470C}" dt="2021-05-14T12:15:41.816" v="177" actId="478"/>
          <ac:picMkLst>
            <pc:docMk/>
            <pc:sldMk cId="3538308353" sldId="262"/>
            <ac:picMk id="12" creationId="{3AE37860-CCD9-AB4C-B275-7BE5DC2B07A3}"/>
          </ac:picMkLst>
        </pc:picChg>
        <pc:picChg chg="del">
          <ac:chgData name="Erin Quill" userId="c297e3a0-5917-46db-913f-526dccc301f7" providerId="ADAL" clId="{6409CA04-AF0D-1341-B23F-F466D5F1470C}" dt="2021-05-14T12:15:42.973" v="179" actId="478"/>
          <ac:picMkLst>
            <pc:docMk/>
            <pc:sldMk cId="3538308353" sldId="262"/>
            <ac:picMk id="13" creationId="{C0EF746F-789D-4740-82ED-7B8FE88E7D28}"/>
          </ac:picMkLst>
        </pc:picChg>
      </pc:sldChg>
      <pc:sldChg chg="addSp delSp modSp add mod ord">
        <pc:chgData name="Erin Quill" userId="c297e3a0-5917-46db-913f-526dccc301f7" providerId="ADAL" clId="{6409CA04-AF0D-1341-B23F-F466D5F1470C}" dt="2021-05-14T16:57:10.754" v="674" actId="20577"/>
        <pc:sldMkLst>
          <pc:docMk/>
          <pc:sldMk cId="3081391962" sldId="263"/>
        </pc:sldMkLst>
        <pc:spChg chg="del mod">
          <ac:chgData name="Erin Quill" userId="c297e3a0-5917-46db-913f-526dccc301f7" providerId="ADAL" clId="{6409CA04-AF0D-1341-B23F-F466D5F1470C}" dt="2021-05-14T12:31:40.892" v="231" actId="478"/>
          <ac:spMkLst>
            <pc:docMk/>
            <pc:sldMk cId="3081391962" sldId="263"/>
            <ac:spMk id="2" creationId="{7236F1F5-684B-0643-AA8E-85F89B596BED}"/>
          </ac:spMkLst>
        </pc:spChg>
        <pc:spChg chg="del mod">
          <ac:chgData name="Erin Quill" userId="c297e3a0-5917-46db-913f-526dccc301f7" providerId="ADAL" clId="{6409CA04-AF0D-1341-B23F-F466D5F1470C}" dt="2021-05-14T12:31:31.679" v="228" actId="478"/>
          <ac:spMkLst>
            <pc:docMk/>
            <pc:sldMk cId="3081391962" sldId="263"/>
            <ac:spMk id="9" creationId="{B087BAE4-CC14-0741-B225-367B803B71A7}"/>
          </ac:spMkLst>
        </pc:spChg>
        <pc:spChg chg="mod">
          <ac:chgData name="Erin Quill" userId="c297e3a0-5917-46db-913f-526dccc301f7" providerId="ADAL" clId="{6409CA04-AF0D-1341-B23F-F466D5F1470C}" dt="2021-05-14T16:57:10.754" v="674" actId="20577"/>
          <ac:spMkLst>
            <pc:docMk/>
            <pc:sldMk cId="3081391962" sldId="263"/>
            <ac:spMk id="14" creationId="{720F873F-7E87-ED4B-AB41-44CC8B9DAED7}"/>
          </ac:spMkLst>
        </pc:spChg>
        <pc:spChg chg="del">
          <ac:chgData name="Erin Quill" userId="c297e3a0-5917-46db-913f-526dccc301f7" providerId="ADAL" clId="{6409CA04-AF0D-1341-B23F-F466D5F1470C}" dt="2021-05-14T12:31:43.006" v="232" actId="478"/>
          <ac:spMkLst>
            <pc:docMk/>
            <pc:sldMk cId="3081391962" sldId="263"/>
            <ac:spMk id="15" creationId="{151CB2B1-41B1-4B4C-8B4C-AA6D2C303B54}"/>
          </ac:spMkLst>
        </pc:spChg>
        <pc:spChg chg="mod">
          <ac:chgData name="Erin Quill" userId="c297e3a0-5917-46db-913f-526dccc301f7" providerId="ADAL" clId="{6409CA04-AF0D-1341-B23F-F466D5F1470C}" dt="2021-05-14T12:16:29.943" v="200" actId="20577"/>
          <ac:spMkLst>
            <pc:docMk/>
            <pc:sldMk cId="3081391962" sldId="263"/>
            <ac:spMk id="18" creationId="{8E03D237-A36A-DF43-A9B3-1A2BA13752E6}"/>
          </ac:spMkLst>
        </pc:spChg>
        <pc:picChg chg="add del mod">
          <ac:chgData name="Erin Quill" userId="c297e3a0-5917-46db-913f-526dccc301f7" providerId="ADAL" clId="{6409CA04-AF0D-1341-B23F-F466D5F1470C}" dt="2021-05-14T12:32:45.850" v="240" actId="478"/>
          <ac:picMkLst>
            <pc:docMk/>
            <pc:sldMk cId="3081391962" sldId="263"/>
            <ac:picMk id="3" creationId="{0116AC0B-0A17-C047-8263-9F68D1C64E2C}"/>
          </ac:picMkLst>
        </pc:picChg>
        <pc:picChg chg="add del mod">
          <ac:chgData name="Erin Quill" userId="c297e3a0-5917-46db-913f-526dccc301f7" providerId="ADAL" clId="{6409CA04-AF0D-1341-B23F-F466D5F1470C}" dt="2021-05-14T12:33:25.024" v="244" actId="478"/>
          <ac:picMkLst>
            <pc:docMk/>
            <pc:sldMk cId="3081391962" sldId="263"/>
            <ac:picMk id="4" creationId="{A235075F-CAD8-9F4C-952C-A608A51EFECD}"/>
          </ac:picMkLst>
        </pc:picChg>
        <pc:picChg chg="add mod">
          <ac:chgData name="Erin Quill" userId="c297e3a0-5917-46db-913f-526dccc301f7" providerId="ADAL" clId="{6409CA04-AF0D-1341-B23F-F466D5F1470C}" dt="2021-05-14T12:33:54.138" v="246" actId="1076"/>
          <ac:picMkLst>
            <pc:docMk/>
            <pc:sldMk cId="3081391962" sldId="263"/>
            <ac:picMk id="5" creationId="{251DF2CD-AE9B-3A4D-A7F5-E426B00BF666}"/>
          </ac:picMkLst>
        </pc:picChg>
        <pc:picChg chg="del">
          <ac:chgData name="Erin Quill" userId="c297e3a0-5917-46db-913f-526dccc301f7" providerId="ADAL" clId="{6409CA04-AF0D-1341-B23F-F466D5F1470C}" dt="2021-05-14T12:31:50.804" v="235" actId="478"/>
          <ac:picMkLst>
            <pc:docMk/>
            <pc:sldMk cId="3081391962" sldId="263"/>
            <ac:picMk id="10" creationId="{CC6C01F0-FEA7-E94E-8B77-8C833E948BE9}"/>
          </ac:picMkLst>
        </pc:picChg>
        <pc:picChg chg="del">
          <ac:chgData name="Erin Quill" userId="c297e3a0-5917-46db-913f-526dccc301f7" providerId="ADAL" clId="{6409CA04-AF0D-1341-B23F-F466D5F1470C}" dt="2021-05-14T12:31:51.693" v="236" actId="478"/>
          <ac:picMkLst>
            <pc:docMk/>
            <pc:sldMk cId="3081391962" sldId="263"/>
            <ac:picMk id="13" creationId="{C0EF746F-789D-4740-82ED-7B8FE88E7D28}"/>
          </ac:picMkLst>
        </pc:picChg>
        <pc:picChg chg="del">
          <ac:chgData name="Erin Quill" userId="c297e3a0-5917-46db-913f-526dccc301f7" providerId="ADAL" clId="{6409CA04-AF0D-1341-B23F-F466D5F1470C}" dt="2021-05-14T12:31:49.722" v="234" actId="478"/>
          <ac:picMkLst>
            <pc:docMk/>
            <pc:sldMk cId="3081391962" sldId="263"/>
            <ac:picMk id="1028" creationId="{EAE0E5F2-3500-AB49-888E-2A127E2BAFCD}"/>
          </ac:picMkLst>
        </pc:picChg>
        <pc:picChg chg="mod">
          <ac:chgData name="Erin Quill" userId="c297e3a0-5917-46db-913f-526dccc301f7" providerId="ADAL" clId="{6409CA04-AF0D-1341-B23F-F466D5F1470C}" dt="2021-05-14T12:34:13.777" v="249" actId="1076"/>
          <ac:picMkLst>
            <pc:docMk/>
            <pc:sldMk cId="3081391962" sldId="263"/>
            <ac:picMk id="1030" creationId="{965B105E-98A5-714E-A0F2-EA92C9226F0B}"/>
          </ac:picMkLst>
        </pc:picChg>
      </pc:sldChg>
      <pc:sldChg chg="del">
        <pc:chgData name="Erin Quill" userId="c297e3a0-5917-46db-913f-526dccc301f7" providerId="ADAL" clId="{6409CA04-AF0D-1341-B23F-F466D5F1470C}" dt="2021-05-14T12:05:39.437" v="175" actId="2696"/>
        <pc:sldMkLst>
          <pc:docMk/>
          <pc:sldMk cId="3144911373" sldId="263"/>
        </pc:sldMkLst>
      </pc:sldChg>
      <pc:sldChg chg="addSp delSp modSp add mod">
        <pc:chgData name="Erin Quill" userId="c297e3a0-5917-46db-913f-526dccc301f7" providerId="ADAL" clId="{6409CA04-AF0D-1341-B23F-F466D5F1470C}" dt="2021-05-14T16:57:18.004" v="678" actId="20577"/>
        <pc:sldMkLst>
          <pc:docMk/>
          <pc:sldMk cId="2339518301" sldId="264"/>
        </pc:sldMkLst>
        <pc:spChg chg="add mod">
          <ac:chgData name="Erin Quill" userId="c297e3a0-5917-46db-913f-526dccc301f7" providerId="ADAL" clId="{6409CA04-AF0D-1341-B23F-F466D5F1470C}" dt="2021-05-14T12:39:45.943" v="309"/>
          <ac:spMkLst>
            <pc:docMk/>
            <pc:sldMk cId="2339518301" sldId="264"/>
            <ac:spMk id="2" creationId="{DEB9B6DD-7D9C-EB4B-A34B-6B9FA080E29A}"/>
          </ac:spMkLst>
        </pc:spChg>
        <pc:spChg chg="mod">
          <ac:chgData name="Erin Quill" userId="c297e3a0-5917-46db-913f-526dccc301f7" providerId="ADAL" clId="{6409CA04-AF0D-1341-B23F-F466D5F1470C}" dt="2021-05-14T16:57:18.004" v="678" actId="20577"/>
          <ac:spMkLst>
            <pc:docMk/>
            <pc:sldMk cId="2339518301" sldId="264"/>
            <ac:spMk id="14" creationId="{720F873F-7E87-ED4B-AB41-44CC8B9DAED7}"/>
          </ac:spMkLst>
        </pc:spChg>
        <pc:spChg chg="mod">
          <ac:chgData name="Erin Quill" userId="c297e3a0-5917-46db-913f-526dccc301f7" providerId="ADAL" clId="{6409CA04-AF0D-1341-B23F-F466D5F1470C}" dt="2021-05-14T12:38:32.752" v="288" actId="20577"/>
          <ac:spMkLst>
            <pc:docMk/>
            <pc:sldMk cId="2339518301" sldId="264"/>
            <ac:spMk id="18" creationId="{8E03D237-A36A-DF43-A9B3-1A2BA13752E6}"/>
          </ac:spMkLst>
        </pc:spChg>
        <pc:picChg chg="mod">
          <ac:chgData name="Erin Quill" userId="c297e3a0-5917-46db-913f-526dccc301f7" providerId="ADAL" clId="{6409CA04-AF0D-1341-B23F-F466D5F1470C}" dt="2021-05-14T12:35:59.024" v="257" actId="1076"/>
          <ac:picMkLst>
            <pc:docMk/>
            <pc:sldMk cId="2339518301" sldId="264"/>
            <ac:picMk id="5" creationId="{251DF2CD-AE9B-3A4D-A7F5-E426B00BF666}"/>
          </ac:picMkLst>
        </pc:picChg>
        <pc:picChg chg="add mod">
          <ac:chgData name="Erin Quill" userId="c297e3a0-5917-46db-913f-526dccc301f7" providerId="ADAL" clId="{6409CA04-AF0D-1341-B23F-F466D5F1470C}" dt="2021-05-14T12:37:55.274" v="284" actId="1076"/>
          <ac:picMkLst>
            <pc:docMk/>
            <pc:sldMk cId="2339518301" sldId="264"/>
            <ac:picMk id="7" creationId="{C714F2EA-D9C8-5245-A348-24C4E485745C}"/>
          </ac:picMkLst>
        </pc:picChg>
        <pc:picChg chg="del mod">
          <ac:chgData name="Erin Quill" userId="c297e3a0-5917-46db-913f-526dccc301f7" providerId="ADAL" clId="{6409CA04-AF0D-1341-B23F-F466D5F1470C}" dt="2021-05-14T12:36:24.578" v="263" actId="478"/>
          <ac:picMkLst>
            <pc:docMk/>
            <pc:sldMk cId="2339518301" sldId="264"/>
            <ac:picMk id="1030" creationId="{965B105E-98A5-714E-A0F2-EA92C9226F0B}"/>
          </ac:picMkLst>
        </pc:picChg>
        <pc:cxnChg chg="add del mod">
          <ac:chgData name="Erin Quill" userId="c297e3a0-5917-46db-913f-526dccc301f7" providerId="ADAL" clId="{6409CA04-AF0D-1341-B23F-F466D5F1470C}" dt="2021-05-14T12:38:25.256" v="286" actId="478"/>
          <ac:cxnSpMkLst>
            <pc:docMk/>
            <pc:sldMk cId="2339518301" sldId="264"/>
            <ac:cxnSpMk id="4" creationId="{D23E718C-10EF-C141-BB67-277DF347C746}"/>
          </ac:cxnSpMkLst>
        </pc:cxnChg>
      </pc:sldChg>
      <pc:sldChg chg="add del">
        <pc:chgData name="Erin Quill" userId="c297e3a0-5917-46db-913f-526dccc301f7" providerId="ADAL" clId="{6409CA04-AF0D-1341-B23F-F466D5F1470C}" dt="2021-05-14T12:39:55.617" v="310" actId="2696"/>
        <pc:sldMkLst>
          <pc:docMk/>
          <pc:sldMk cId="2717894940" sldId="265"/>
        </pc:sldMkLst>
      </pc:sldChg>
      <pc:sldChg chg="modSp add mod ord">
        <pc:chgData name="Erin Quill" userId="c297e3a0-5917-46db-913f-526dccc301f7" providerId="ADAL" clId="{6409CA04-AF0D-1341-B23F-F466D5F1470C}" dt="2021-05-14T12:39:22.767" v="308" actId="20577"/>
        <pc:sldMkLst>
          <pc:docMk/>
          <pc:sldMk cId="2344363332" sldId="266"/>
        </pc:sldMkLst>
        <pc:spChg chg="mod">
          <ac:chgData name="Erin Quill" userId="c297e3a0-5917-46db-913f-526dccc301f7" providerId="ADAL" clId="{6409CA04-AF0D-1341-B23F-F466D5F1470C}" dt="2021-05-14T12:39:22.767" v="308" actId="20577"/>
          <ac:spMkLst>
            <pc:docMk/>
            <pc:sldMk cId="2344363332" sldId="266"/>
            <ac:spMk id="14" creationId="{720F873F-7E87-ED4B-AB41-44CC8B9DAED7}"/>
          </ac:spMkLst>
        </pc:spChg>
        <pc:spChg chg="mod">
          <ac:chgData name="Erin Quill" userId="c297e3a0-5917-46db-913f-526dccc301f7" providerId="ADAL" clId="{6409CA04-AF0D-1341-B23F-F466D5F1470C}" dt="2021-05-14T12:38:58.657" v="307" actId="20577"/>
          <ac:spMkLst>
            <pc:docMk/>
            <pc:sldMk cId="2344363332" sldId="266"/>
            <ac:spMk id="18" creationId="{8E03D237-A36A-DF43-A9B3-1A2BA13752E6}"/>
          </ac:spMkLst>
        </pc:spChg>
      </pc:sldChg>
      <pc:sldChg chg="add del">
        <pc:chgData name="Erin Quill" userId="c297e3a0-5917-46db-913f-526dccc301f7" providerId="ADAL" clId="{6409CA04-AF0D-1341-B23F-F466D5F1470C}" dt="2021-05-14T12:45:18.542" v="587" actId="2696"/>
        <pc:sldMkLst>
          <pc:docMk/>
          <pc:sldMk cId="4049897621" sldId="267"/>
        </pc:sldMkLst>
      </pc:sldChg>
      <pc:sldChg chg="addSp delSp modSp add mod">
        <pc:chgData name="Erin Quill" userId="c297e3a0-5917-46db-913f-526dccc301f7" providerId="ADAL" clId="{6409CA04-AF0D-1341-B23F-F466D5F1470C}" dt="2021-05-14T16:57:52.772" v="705" actId="20577"/>
        <pc:sldMkLst>
          <pc:docMk/>
          <pc:sldMk cId="2212856812" sldId="268"/>
        </pc:sldMkLst>
        <pc:spChg chg="add mod">
          <ac:chgData name="Erin Quill" userId="c297e3a0-5917-46db-913f-526dccc301f7" providerId="ADAL" clId="{6409CA04-AF0D-1341-B23F-F466D5F1470C}" dt="2021-05-14T16:57:43.142" v="696" actId="20577"/>
          <ac:spMkLst>
            <pc:docMk/>
            <pc:sldMk cId="2212856812" sldId="268"/>
            <ac:spMk id="2" creationId="{B423E46B-F86B-2D49-B10C-B63E671993C2}"/>
          </ac:spMkLst>
        </pc:spChg>
        <pc:spChg chg="add mod">
          <ac:chgData name="Erin Quill" userId="c297e3a0-5917-46db-913f-526dccc301f7" providerId="ADAL" clId="{6409CA04-AF0D-1341-B23F-F466D5F1470C}" dt="2021-05-14T16:57:52.772" v="705" actId="20577"/>
          <ac:spMkLst>
            <pc:docMk/>
            <pc:sldMk cId="2212856812" sldId="268"/>
            <ac:spMk id="3" creationId="{8A253AFE-BBAA-B045-B14E-6C1FE20E374F}"/>
          </ac:spMkLst>
        </pc:spChg>
        <pc:spChg chg="add mod">
          <ac:chgData name="Erin Quill" userId="c297e3a0-5917-46db-913f-526dccc301f7" providerId="ADAL" clId="{6409CA04-AF0D-1341-B23F-F466D5F1470C}" dt="2021-05-14T16:57:49.082" v="702" actId="20577"/>
          <ac:spMkLst>
            <pc:docMk/>
            <pc:sldMk cId="2212856812" sldId="268"/>
            <ac:spMk id="4" creationId="{B138A4CD-B6B4-CD49-A9A2-2D9059F6CE9F}"/>
          </ac:spMkLst>
        </pc:spChg>
        <pc:spChg chg="add mod">
          <ac:chgData name="Erin Quill" userId="c297e3a0-5917-46db-913f-526dccc301f7" providerId="ADAL" clId="{6409CA04-AF0D-1341-B23F-F466D5F1470C}" dt="2021-05-14T12:46:52.109" v="624" actId="113"/>
          <ac:spMkLst>
            <pc:docMk/>
            <pc:sldMk cId="2212856812" sldId="268"/>
            <ac:spMk id="6" creationId="{F1527DBD-B016-8E4F-A2B7-9C36EB84DFE4}"/>
          </ac:spMkLst>
        </pc:spChg>
        <pc:spChg chg="del">
          <ac:chgData name="Erin Quill" userId="c297e3a0-5917-46db-913f-526dccc301f7" providerId="ADAL" clId="{6409CA04-AF0D-1341-B23F-F466D5F1470C}" dt="2021-05-14T12:40:31.844" v="328" actId="478"/>
          <ac:spMkLst>
            <pc:docMk/>
            <pc:sldMk cId="2212856812" sldId="268"/>
            <ac:spMk id="14" creationId="{720F873F-7E87-ED4B-AB41-44CC8B9DAED7}"/>
          </ac:spMkLst>
        </pc:spChg>
        <pc:spChg chg="mod">
          <ac:chgData name="Erin Quill" userId="c297e3a0-5917-46db-913f-526dccc301f7" providerId="ADAL" clId="{6409CA04-AF0D-1341-B23F-F466D5F1470C}" dt="2021-05-14T12:44:49.671" v="586" actId="20577"/>
          <ac:spMkLst>
            <pc:docMk/>
            <pc:sldMk cId="2212856812" sldId="268"/>
            <ac:spMk id="18" creationId="{8E03D237-A36A-DF43-A9B3-1A2BA13752E6}"/>
          </ac:spMkLst>
        </pc:spChg>
        <pc:picChg chg="del">
          <ac:chgData name="Erin Quill" userId="c297e3a0-5917-46db-913f-526dccc301f7" providerId="ADAL" clId="{6409CA04-AF0D-1341-B23F-F466D5F1470C}" dt="2021-05-14T12:40:32.833" v="329" actId="478"/>
          <ac:picMkLst>
            <pc:docMk/>
            <pc:sldMk cId="2212856812" sldId="268"/>
            <ac:picMk id="5" creationId="{251DF2CD-AE9B-3A4D-A7F5-E426B00BF666}"/>
          </ac:picMkLst>
        </pc:picChg>
        <pc:picChg chg="mod">
          <ac:chgData name="Erin Quill" userId="c297e3a0-5917-46db-913f-526dccc301f7" providerId="ADAL" clId="{6409CA04-AF0D-1341-B23F-F466D5F1470C}" dt="2021-05-14T12:45:46.735" v="589" actId="1076"/>
          <ac:picMkLst>
            <pc:docMk/>
            <pc:sldMk cId="2212856812" sldId="268"/>
            <ac:picMk id="1030" creationId="{965B105E-98A5-714E-A0F2-EA92C9226F0B}"/>
          </ac:picMkLst>
        </pc:picChg>
      </pc:sldChg>
      <pc:sldChg chg="addSp modSp add mod">
        <pc:chgData name="Erin Quill" userId="c297e3a0-5917-46db-913f-526dccc301f7" providerId="ADAL" clId="{6409CA04-AF0D-1341-B23F-F466D5F1470C}" dt="2021-05-14T16:57:32.533" v="690" actId="20577"/>
        <pc:sldMkLst>
          <pc:docMk/>
          <pc:sldMk cId="3337185743" sldId="269"/>
        </pc:sldMkLst>
        <pc:spChg chg="mod">
          <ac:chgData name="Erin Quill" userId="c297e3a0-5917-46db-913f-526dccc301f7" providerId="ADAL" clId="{6409CA04-AF0D-1341-B23F-F466D5F1470C}" dt="2021-05-14T16:57:32.533" v="690" actId="20577"/>
          <ac:spMkLst>
            <pc:docMk/>
            <pc:sldMk cId="3337185743" sldId="269"/>
            <ac:spMk id="2" creationId="{B423E46B-F86B-2D49-B10C-B63E671993C2}"/>
          </ac:spMkLst>
        </pc:spChg>
        <pc:spChg chg="mod">
          <ac:chgData name="Erin Quill" userId="c297e3a0-5917-46db-913f-526dccc301f7" providerId="ADAL" clId="{6409CA04-AF0D-1341-B23F-F466D5F1470C}" dt="2021-05-14T12:43:49.844" v="564" actId="1076"/>
          <ac:spMkLst>
            <pc:docMk/>
            <pc:sldMk cId="3337185743" sldId="269"/>
            <ac:spMk id="3" creationId="{8A253AFE-BBAA-B045-B14E-6C1FE20E374F}"/>
          </ac:spMkLst>
        </pc:spChg>
        <pc:spChg chg="add mod">
          <ac:chgData name="Erin Quill" userId="c297e3a0-5917-46db-913f-526dccc301f7" providerId="ADAL" clId="{6409CA04-AF0D-1341-B23F-F466D5F1470C}" dt="2021-05-14T16:57:26.852" v="682" actId="20577"/>
          <ac:spMkLst>
            <pc:docMk/>
            <pc:sldMk cId="3337185743" sldId="269"/>
            <ac:spMk id="7" creationId="{05004B62-F0A3-3644-89F4-90203B0EE896}"/>
          </ac:spMkLst>
        </pc:spChg>
        <pc:spChg chg="mod">
          <ac:chgData name="Erin Quill" userId="c297e3a0-5917-46db-913f-526dccc301f7" providerId="ADAL" clId="{6409CA04-AF0D-1341-B23F-F466D5F1470C}" dt="2021-05-14T12:43:10.756" v="511" actId="20577"/>
          <ac:spMkLst>
            <pc:docMk/>
            <pc:sldMk cId="3337185743" sldId="269"/>
            <ac:spMk id="18" creationId="{8E03D237-A36A-DF43-A9B3-1A2BA13752E6}"/>
          </ac:spMkLst>
        </pc:spChg>
        <pc:picChg chg="add mod">
          <ac:chgData name="Erin Quill" userId="c297e3a0-5917-46db-913f-526dccc301f7" providerId="ADAL" clId="{6409CA04-AF0D-1341-B23F-F466D5F1470C}" dt="2021-05-14T12:44:21.626" v="570" actId="1076"/>
          <ac:picMkLst>
            <pc:docMk/>
            <pc:sldMk cId="3337185743" sldId="269"/>
            <ac:picMk id="6" creationId="{5A2D48FC-692F-B64D-BC50-3474A6D62F2E}"/>
          </ac:picMkLst>
        </pc:picChg>
        <pc:picChg chg="mod">
          <ac:chgData name="Erin Quill" userId="c297e3a0-5917-46db-913f-526dccc301f7" providerId="ADAL" clId="{6409CA04-AF0D-1341-B23F-F466D5F1470C}" dt="2021-05-14T12:43:53.387" v="565" actId="1076"/>
          <ac:picMkLst>
            <pc:docMk/>
            <pc:sldMk cId="3337185743" sldId="269"/>
            <ac:picMk id="1030" creationId="{965B105E-98A5-714E-A0F2-EA92C9226F0B}"/>
          </ac:picMkLst>
        </pc:picChg>
      </pc:sldChg>
    </pc:docChg>
  </pc:docChgLst>
  <pc:docChgLst>
    <pc:chgData name="Erin Quill" userId="c297e3a0-5917-46db-913f-526dccc301f7" providerId="ADAL" clId="{46B0122A-A532-E04A-8E7C-0237E1EA2819}"/>
    <pc:docChg chg="undo custSel addSld modSld sldOrd">
      <pc:chgData name="Erin Quill" userId="c297e3a0-5917-46db-913f-526dccc301f7" providerId="ADAL" clId="{46B0122A-A532-E04A-8E7C-0237E1EA2819}" dt="2021-08-13T03:02:26.943" v="254" actId="1036"/>
      <pc:docMkLst>
        <pc:docMk/>
      </pc:docMkLst>
      <pc:sldChg chg="delSp modSp mod ord">
        <pc:chgData name="Erin Quill" userId="c297e3a0-5917-46db-913f-526dccc301f7" providerId="ADAL" clId="{46B0122A-A532-E04A-8E7C-0237E1EA2819}" dt="2021-08-13T03:00:11.706" v="245" actId="20578"/>
        <pc:sldMkLst>
          <pc:docMk/>
          <pc:sldMk cId="556553026" sldId="257"/>
        </pc:sldMkLst>
        <pc:spChg chg="del">
          <ac:chgData name="Erin Quill" userId="c297e3a0-5917-46db-913f-526dccc301f7" providerId="ADAL" clId="{46B0122A-A532-E04A-8E7C-0237E1EA2819}" dt="2021-08-13T02:58:06.793" v="232" actId="478"/>
          <ac:spMkLst>
            <pc:docMk/>
            <pc:sldMk cId="556553026" sldId="257"/>
            <ac:spMk id="2" creationId="{7236F1F5-684B-0643-AA8E-85F89B596BED}"/>
          </ac:spMkLst>
        </pc:spChg>
        <pc:spChg chg="mod">
          <ac:chgData name="Erin Quill" userId="c297e3a0-5917-46db-913f-526dccc301f7" providerId="ADAL" clId="{46B0122A-A532-E04A-8E7C-0237E1EA2819}" dt="2021-08-13T02:58:51.363" v="244" actId="15"/>
          <ac:spMkLst>
            <pc:docMk/>
            <pc:sldMk cId="556553026" sldId="257"/>
            <ac:spMk id="9" creationId="{B087BAE4-CC14-0741-B225-367B803B71A7}"/>
          </ac:spMkLst>
        </pc:spChg>
        <pc:spChg chg="del">
          <ac:chgData name="Erin Quill" userId="c297e3a0-5917-46db-913f-526dccc301f7" providerId="ADAL" clId="{46B0122A-A532-E04A-8E7C-0237E1EA2819}" dt="2021-08-13T02:58:06.793" v="232" actId="478"/>
          <ac:spMkLst>
            <pc:docMk/>
            <pc:sldMk cId="556553026" sldId="257"/>
            <ac:spMk id="14" creationId="{720F873F-7E87-ED4B-AB41-44CC8B9DAED7}"/>
          </ac:spMkLst>
        </pc:spChg>
        <pc:spChg chg="del">
          <ac:chgData name="Erin Quill" userId="c297e3a0-5917-46db-913f-526dccc301f7" providerId="ADAL" clId="{46B0122A-A532-E04A-8E7C-0237E1EA2819}" dt="2021-08-13T02:58:06.793" v="232" actId="478"/>
          <ac:spMkLst>
            <pc:docMk/>
            <pc:sldMk cId="556553026" sldId="257"/>
            <ac:spMk id="15" creationId="{151CB2B1-41B1-4B4C-8B4C-AA6D2C303B54}"/>
          </ac:spMkLst>
        </pc:spChg>
        <pc:picChg chg="del">
          <ac:chgData name="Erin Quill" userId="c297e3a0-5917-46db-913f-526dccc301f7" providerId="ADAL" clId="{46B0122A-A532-E04A-8E7C-0237E1EA2819}" dt="2021-08-13T02:58:15.805" v="234" actId="478"/>
          <ac:picMkLst>
            <pc:docMk/>
            <pc:sldMk cId="556553026" sldId="257"/>
            <ac:picMk id="10" creationId="{CC6C01F0-FEA7-E94E-8B77-8C833E948BE9}"/>
          </ac:picMkLst>
        </pc:picChg>
        <pc:picChg chg="del">
          <ac:chgData name="Erin Quill" userId="c297e3a0-5917-46db-913f-526dccc301f7" providerId="ADAL" clId="{46B0122A-A532-E04A-8E7C-0237E1EA2819}" dt="2021-08-13T02:58:15.805" v="234" actId="478"/>
          <ac:picMkLst>
            <pc:docMk/>
            <pc:sldMk cId="556553026" sldId="257"/>
            <ac:picMk id="13" creationId="{C0EF746F-789D-4740-82ED-7B8FE88E7D28}"/>
          </ac:picMkLst>
        </pc:picChg>
        <pc:picChg chg="del">
          <ac:chgData name="Erin Quill" userId="c297e3a0-5917-46db-913f-526dccc301f7" providerId="ADAL" clId="{46B0122A-A532-E04A-8E7C-0237E1EA2819}" dt="2021-08-13T02:58:11.860" v="233" actId="478"/>
          <ac:picMkLst>
            <pc:docMk/>
            <pc:sldMk cId="556553026" sldId="257"/>
            <ac:picMk id="1028" creationId="{EAE0E5F2-3500-AB49-888E-2A127E2BAFCD}"/>
          </ac:picMkLst>
        </pc:picChg>
        <pc:picChg chg="del">
          <ac:chgData name="Erin Quill" userId="c297e3a0-5917-46db-913f-526dccc301f7" providerId="ADAL" clId="{46B0122A-A532-E04A-8E7C-0237E1EA2819}" dt="2021-08-13T02:58:11.860" v="233" actId="478"/>
          <ac:picMkLst>
            <pc:docMk/>
            <pc:sldMk cId="556553026" sldId="257"/>
            <ac:picMk id="1030" creationId="{965B105E-98A5-714E-A0F2-EA92C9226F0B}"/>
          </ac:picMkLst>
        </pc:picChg>
      </pc:sldChg>
      <pc:sldChg chg="modSp mod">
        <pc:chgData name="Erin Quill" userId="c297e3a0-5917-46db-913f-526dccc301f7" providerId="ADAL" clId="{46B0122A-A532-E04A-8E7C-0237E1EA2819}" dt="2021-08-13T03:00:23.074" v="246" actId="20577"/>
        <pc:sldMkLst>
          <pc:docMk/>
          <pc:sldMk cId="3185261036" sldId="259"/>
        </pc:sldMkLst>
        <pc:spChg chg="mod">
          <ac:chgData name="Erin Quill" userId="c297e3a0-5917-46db-913f-526dccc301f7" providerId="ADAL" clId="{46B0122A-A532-E04A-8E7C-0237E1EA2819}" dt="2021-08-13T03:00:23.074" v="246" actId="20577"/>
          <ac:spMkLst>
            <pc:docMk/>
            <pc:sldMk cId="3185261036" sldId="259"/>
            <ac:spMk id="3" creationId="{83243C75-B544-0C4F-AF00-C86B12536CD6}"/>
          </ac:spMkLst>
        </pc:spChg>
      </pc:sldChg>
      <pc:sldChg chg="addSp delSp modSp mod">
        <pc:chgData name="Erin Quill" userId="c297e3a0-5917-46db-913f-526dccc301f7" providerId="ADAL" clId="{46B0122A-A532-E04A-8E7C-0237E1EA2819}" dt="2021-08-12T21:54:22.857" v="13" actId="1076"/>
        <pc:sldMkLst>
          <pc:docMk/>
          <pc:sldMk cId="2944096645" sldId="260"/>
        </pc:sldMkLst>
        <pc:spChg chg="del">
          <ac:chgData name="Erin Quill" userId="c297e3a0-5917-46db-913f-526dccc301f7" providerId="ADAL" clId="{46B0122A-A532-E04A-8E7C-0237E1EA2819}" dt="2021-08-12T21:53:17.698" v="3"/>
          <ac:spMkLst>
            <pc:docMk/>
            <pc:sldMk cId="2944096645" sldId="260"/>
            <ac:spMk id="4" creationId="{EFE49804-E1AD-1D48-AB40-E604F379312B}"/>
          </ac:spMkLst>
        </pc:spChg>
        <pc:spChg chg="del">
          <ac:chgData name="Erin Quill" userId="c297e3a0-5917-46db-913f-526dccc301f7" providerId="ADAL" clId="{46B0122A-A532-E04A-8E7C-0237E1EA2819}" dt="2021-08-12T21:53:12.030" v="2" actId="478"/>
          <ac:spMkLst>
            <pc:docMk/>
            <pc:sldMk cId="2944096645" sldId="260"/>
            <ac:spMk id="5" creationId="{F331CB65-CB34-DE4D-98A7-4172FA981CF4}"/>
          </ac:spMkLst>
        </pc:spChg>
        <pc:spChg chg="add mod">
          <ac:chgData name="Erin Quill" userId="c297e3a0-5917-46db-913f-526dccc301f7" providerId="ADAL" clId="{46B0122A-A532-E04A-8E7C-0237E1EA2819}" dt="2021-08-12T21:54:12.227" v="11" actId="1076"/>
          <ac:spMkLst>
            <pc:docMk/>
            <pc:sldMk cId="2944096645" sldId="260"/>
            <ac:spMk id="6" creationId="{A932DBC0-AA2D-F549-B0B7-83505BB92ACD}"/>
          </ac:spMkLst>
        </pc:spChg>
        <pc:spChg chg="add mod">
          <ac:chgData name="Erin Quill" userId="c297e3a0-5917-46db-913f-526dccc301f7" providerId="ADAL" clId="{46B0122A-A532-E04A-8E7C-0237E1EA2819}" dt="2021-08-12T21:54:16.762" v="12" actId="1076"/>
          <ac:spMkLst>
            <pc:docMk/>
            <pc:sldMk cId="2944096645" sldId="260"/>
            <ac:spMk id="7" creationId="{86457B65-29C6-D941-8209-45B99B234AFF}"/>
          </ac:spMkLst>
        </pc:spChg>
        <pc:picChg chg="add mod">
          <ac:chgData name="Erin Quill" userId="c297e3a0-5917-46db-913f-526dccc301f7" providerId="ADAL" clId="{46B0122A-A532-E04A-8E7C-0237E1EA2819}" dt="2021-08-12T21:54:22.857" v="13" actId="1076"/>
          <ac:picMkLst>
            <pc:docMk/>
            <pc:sldMk cId="2944096645" sldId="260"/>
            <ac:picMk id="3" creationId="{E710DB0F-4B2C-6942-8DE7-2F5C9DBBE809}"/>
          </ac:picMkLst>
        </pc:picChg>
        <pc:picChg chg="del">
          <ac:chgData name="Erin Quill" userId="c297e3a0-5917-46db-913f-526dccc301f7" providerId="ADAL" clId="{46B0122A-A532-E04A-8E7C-0237E1EA2819}" dt="2021-08-12T21:53:09.242" v="1" actId="478"/>
          <ac:picMkLst>
            <pc:docMk/>
            <pc:sldMk cId="2944096645" sldId="260"/>
            <ac:picMk id="1026" creationId="{FB50668F-8E7F-AD4F-9498-94EFF836C410}"/>
          </ac:picMkLst>
        </pc:picChg>
      </pc:sldChg>
      <pc:sldChg chg="addSp delSp modSp mod ord">
        <pc:chgData name="Erin Quill" userId="c297e3a0-5917-46db-913f-526dccc301f7" providerId="ADAL" clId="{46B0122A-A532-E04A-8E7C-0237E1EA2819}" dt="2021-08-13T01:51:57.071" v="87" actId="478"/>
        <pc:sldMkLst>
          <pc:docMk/>
          <pc:sldMk cId="3081391962" sldId="263"/>
        </pc:sldMkLst>
        <pc:spChg chg="mod">
          <ac:chgData name="Erin Quill" userId="c297e3a0-5917-46db-913f-526dccc301f7" providerId="ADAL" clId="{46B0122A-A532-E04A-8E7C-0237E1EA2819}" dt="2021-08-12T21:56:47.321" v="33" actId="20577"/>
          <ac:spMkLst>
            <pc:docMk/>
            <pc:sldMk cId="3081391962" sldId="263"/>
            <ac:spMk id="18" creationId="{8E03D237-A36A-DF43-A9B3-1A2BA13752E6}"/>
          </ac:spMkLst>
        </pc:spChg>
        <pc:picChg chg="add del mod">
          <ac:chgData name="Erin Quill" userId="c297e3a0-5917-46db-913f-526dccc301f7" providerId="ADAL" clId="{46B0122A-A532-E04A-8E7C-0237E1EA2819}" dt="2021-08-13T01:51:57.071" v="87" actId="478"/>
          <ac:picMkLst>
            <pc:docMk/>
            <pc:sldMk cId="3081391962" sldId="263"/>
            <ac:picMk id="2" creationId="{608C548A-0E45-8741-BAC0-D4724E205FA1}"/>
          </ac:picMkLst>
        </pc:picChg>
      </pc:sldChg>
      <pc:sldChg chg="modSp mod">
        <pc:chgData name="Erin Quill" userId="c297e3a0-5917-46db-913f-526dccc301f7" providerId="ADAL" clId="{46B0122A-A532-E04A-8E7C-0237E1EA2819}" dt="2021-08-13T03:02:26.943" v="254" actId="1036"/>
        <pc:sldMkLst>
          <pc:docMk/>
          <pc:sldMk cId="2339518301" sldId="264"/>
        </pc:sldMkLst>
        <pc:spChg chg="mod">
          <ac:chgData name="Erin Quill" userId="c297e3a0-5917-46db-913f-526dccc301f7" providerId="ADAL" clId="{46B0122A-A532-E04A-8E7C-0237E1EA2819}" dt="2021-08-12T21:58:20.249" v="47" actId="20577"/>
          <ac:spMkLst>
            <pc:docMk/>
            <pc:sldMk cId="2339518301" sldId="264"/>
            <ac:spMk id="18" creationId="{8E03D237-A36A-DF43-A9B3-1A2BA13752E6}"/>
          </ac:spMkLst>
        </pc:spChg>
        <pc:picChg chg="mod">
          <ac:chgData name="Erin Quill" userId="c297e3a0-5917-46db-913f-526dccc301f7" providerId="ADAL" clId="{46B0122A-A532-E04A-8E7C-0237E1EA2819}" dt="2021-08-13T03:02:26.943" v="254" actId="1036"/>
          <ac:picMkLst>
            <pc:docMk/>
            <pc:sldMk cId="2339518301" sldId="264"/>
            <ac:picMk id="7" creationId="{C714F2EA-D9C8-5245-A348-24C4E485745C}"/>
          </ac:picMkLst>
        </pc:picChg>
      </pc:sldChg>
      <pc:sldChg chg="modSp mod">
        <pc:chgData name="Erin Quill" userId="c297e3a0-5917-46db-913f-526dccc301f7" providerId="ADAL" clId="{46B0122A-A532-E04A-8E7C-0237E1EA2819}" dt="2021-08-13T03:02:10.576" v="251" actId="1076"/>
        <pc:sldMkLst>
          <pc:docMk/>
          <pc:sldMk cId="2344363332" sldId="266"/>
        </pc:sldMkLst>
        <pc:spChg chg="mod">
          <ac:chgData name="Erin Quill" userId="c297e3a0-5917-46db-913f-526dccc301f7" providerId="ADAL" clId="{46B0122A-A532-E04A-8E7C-0237E1EA2819}" dt="2021-08-12T21:58:05.668" v="40" actId="20577"/>
          <ac:spMkLst>
            <pc:docMk/>
            <pc:sldMk cId="2344363332" sldId="266"/>
            <ac:spMk id="18" creationId="{8E03D237-A36A-DF43-A9B3-1A2BA13752E6}"/>
          </ac:spMkLst>
        </pc:spChg>
        <pc:picChg chg="mod">
          <ac:chgData name="Erin Quill" userId="c297e3a0-5917-46db-913f-526dccc301f7" providerId="ADAL" clId="{46B0122A-A532-E04A-8E7C-0237E1EA2819}" dt="2021-08-13T03:02:10.576" v="251" actId="1076"/>
          <ac:picMkLst>
            <pc:docMk/>
            <pc:sldMk cId="2344363332" sldId="266"/>
            <ac:picMk id="7" creationId="{C714F2EA-D9C8-5245-A348-24C4E485745C}"/>
          </ac:picMkLst>
        </pc:picChg>
      </pc:sldChg>
      <pc:sldChg chg="addSp delSp modSp mod">
        <pc:chgData name="Erin Quill" userId="c297e3a0-5917-46db-913f-526dccc301f7" providerId="ADAL" clId="{46B0122A-A532-E04A-8E7C-0237E1EA2819}" dt="2021-08-13T02:16:05.512" v="160" actId="1076"/>
        <pc:sldMkLst>
          <pc:docMk/>
          <pc:sldMk cId="2212856812" sldId="268"/>
        </pc:sldMkLst>
        <pc:spChg chg="del">
          <ac:chgData name="Erin Quill" userId="c297e3a0-5917-46db-913f-526dccc301f7" providerId="ADAL" clId="{46B0122A-A532-E04A-8E7C-0237E1EA2819}" dt="2021-08-13T01:52:23.532" v="89" actId="478"/>
          <ac:spMkLst>
            <pc:docMk/>
            <pc:sldMk cId="2212856812" sldId="268"/>
            <ac:spMk id="2" creationId="{B423E46B-F86B-2D49-B10C-B63E671993C2}"/>
          </ac:spMkLst>
        </pc:spChg>
        <pc:spChg chg="del mod">
          <ac:chgData name="Erin Quill" userId="c297e3a0-5917-46db-913f-526dccc301f7" providerId="ADAL" clId="{46B0122A-A532-E04A-8E7C-0237E1EA2819}" dt="2021-08-13T01:51:16.389" v="83" actId="478"/>
          <ac:spMkLst>
            <pc:docMk/>
            <pc:sldMk cId="2212856812" sldId="268"/>
            <ac:spMk id="3" creationId="{8A253AFE-BBAA-B045-B14E-6C1FE20E374F}"/>
          </ac:spMkLst>
        </pc:spChg>
        <pc:spChg chg="del">
          <ac:chgData name="Erin Quill" userId="c297e3a0-5917-46db-913f-526dccc301f7" providerId="ADAL" clId="{46B0122A-A532-E04A-8E7C-0237E1EA2819}" dt="2021-08-13T01:51:20.337" v="85" actId="478"/>
          <ac:spMkLst>
            <pc:docMk/>
            <pc:sldMk cId="2212856812" sldId="268"/>
            <ac:spMk id="4" creationId="{B138A4CD-B6B4-CD49-A9A2-2D9059F6CE9F}"/>
          </ac:spMkLst>
        </pc:spChg>
        <pc:spChg chg="add del mod">
          <ac:chgData name="Erin Quill" userId="c297e3a0-5917-46db-913f-526dccc301f7" providerId="ADAL" clId="{46B0122A-A532-E04A-8E7C-0237E1EA2819}" dt="2021-08-13T01:51:13.531" v="81" actId="478"/>
          <ac:spMkLst>
            <pc:docMk/>
            <pc:sldMk cId="2212856812" sldId="268"/>
            <ac:spMk id="5" creationId="{79CD9AEE-4DC2-8142-9CE6-BE5D29858DAA}"/>
          </ac:spMkLst>
        </pc:spChg>
        <pc:spChg chg="del">
          <ac:chgData name="Erin Quill" userId="c297e3a0-5917-46db-913f-526dccc301f7" providerId="ADAL" clId="{46B0122A-A532-E04A-8E7C-0237E1EA2819}" dt="2021-08-13T01:51:18.428" v="84" actId="478"/>
          <ac:spMkLst>
            <pc:docMk/>
            <pc:sldMk cId="2212856812" sldId="268"/>
            <ac:spMk id="6" creationId="{F1527DBD-B016-8E4F-A2B7-9C36EB84DFE4}"/>
          </ac:spMkLst>
        </pc:spChg>
        <pc:spChg chg="add mod">
          <ac:chgData name="Erin Quill" userId="c297e3a0-5917-46db-913f-526dccc301f7" providerId="ADAL" clId="{46B0122A-A532-E04A-8E7C-0237E1EA2819}" dt="2021-08-13T02:16:05.512" v="160" actId="1076"/>
          <ac:spMkLst>
            <pc:docMk/>
            <pc:sldMk cId="2212856812" sldId="268"/>
            <ac:spMk id="7" creationId="{F7D30C55-C788-2F41-8624-5F1D98A8FF48}"/>
          </ac:spMkLst>
        </pc:spChg>
        <pc:spChg chg="add mod">
          <ac:chgData name="Erin Quill" userId="c297e3a0-5917-46db-913f-526dccc301f7" providerId="ADAL" clId="{46B0122A-A532-E04A-8E7C-0237E1EA2819}" dt="2021-08-13T01:55:09.179" v="139" actId="1076"/>
          <ac:spMkLst>
            <pc:docMk/>
            <pc:sldMk cId="2212856812" sldId="268"/>
            <ac:spMk id="11" creationId="{D1ABA2D8-3569-2C4F-9D0A-F9B58A676D66}"/>
          </ac:spMkLst>
        </pc:spChg>
        <pc:spChg chg="add mod">
          <ac:chgData name="Erin Quill" userId="c297e3a0-5917-46db-913f-526dccc301f7" providerId="ADAL" clId="{46B0122A-A532-E04A-8E7C-0237E1EA2819}" dt="2021-08-13T01:56:33.252" v="159" actId="20577"/>
          <ac:spMkLst>
            <pc:docMk/>
            <pc:sldMk cId="2212856812" sldId="268"/>
            <ac:spMk id="13" creationId="{AF9EDC8D-8FD8-6E4E-8FD8-14B4D886363A}"/>
          </ac:spMkLst>
        </pc:spChg>
        <pc:spChg chg="mod">
          <ac:chgData name="Erin Quill" userId="c297e3a0-5917-46db-913f-526dccc301f7" providerId="ADAL" clId="{46B0122A-A532-E04A-8E7C-0237E1EA2819}" dt="2021-08-13T01:51:10.347" v="80" actId="20577"/>
          <ac:spMkLst>
            <pc:docMk/>
            <pc:sldMk cId="2212856812" sldId="268"/>
            <ac:spMk id="18" creationId="{8E03D237-A36A-DF43-A9B3-1A2BA13752E6}"/>
          </ac:spMkLst>
        </pc:spChg>
        <pc:picChg chg="add mod">
          <ac:chgData name="Erin Quill" userId="c297e3a0-5917-46db-913f-526dccc301f7" providerId="ADAL" clId="{46B0122A-A532-E04A-8E7C-0237E1EA2819}" dt="2021-08-13T01:55:01.483" v="137" actId="1076"/>
          <ac:picMkLst>
            <pc:docMk/>
            <pc:sldMk cId="2212856812" sldId="268"/>
            <ac:picMk id="12" creationId="{1FE88E2A-F92C-204B-A46C-EE3ADCB9B070}"/>
          </ac:picMkLst>
        </pc:picChg>
        <pc:picChg chg="add mod">
          <ac:chgData name="Erin Quill" userId="c297e3a0-5917-46db-913f-526dccc301f7" providerId="ADAL" clId="{46B0122A-A532-E04A-8E7C-0237E1EA2819}" dt="2021-08-13T01:55:15.163" v="140" actId="1076"/>
          <ac:picMkLst>
            <pc:docMk/>
            <pc:sldMk cId="2212856812" sldId="268"/>
            <ac:picMk id="1026" creationId="{D1A89CE3-345C-3C4D-9123-31E6F0C40200}"/>
          </ac:picMkLst>
        </pc:picChg>
        <pc:picChg chg="del">
          <ac:chgData name="Erin Quill" userId="c297e3a0-5917-46db-913f-526dccc301f7" providerId="ADAL" clId="{46B0122A-A532-E04A-8E7C-0237E1EA2819}" dt="2021-08-13T01:52:24.375" v="90" actId="478"/>
          <ac:picMkLst>
            <pc:docMk/>
            <pc:sldMk cId="2212856812" sldId="268"/>
            <ac:picMk id="1030" creationId="{965B105E-98A5-714E-A0F2-EA92C9226F0B}"/>
          </ac:picMkLst>
        </pc:picChg>
      </pc:sldChg>
      <pc:sldChg chg="addSp delSp modSp mod">
        <pc:chgData name="Erin Quill" userId="c297e3a0-5917-46db-913f-526dccc301f7" providerId="ADAL" clId="{46B0122A-A532-E04A-8E7C-0237E1EA2819}" dt="2021-08-13T03:01:18.690" v="249" actId="478"/>
        <pc:sldMkLst>
          <pc:docMk/>
          <pc:sldMk cId="3337185743" sldId="269"/>
        </pc:sldMkLst>
        <pc:spChg chg="del">
          <ac:chgData name="Erin Quill" userId="c297e3a0-5917-46db-913f-526dccc301f7" providerId="ADAL" clId="{46B0122A-A532-E04A-8E7C-0237E1EA2819}" dt="2021-08-13T02:45:04.558" v="161" actId="478"/>
          <ac:spMkLst>
            <pc:docMk/>
            <pc:sldMk cId="3337185743" sldId="269"/>
            <ac:spMk id="2" creationId="{B423E46B-F86B-2D49-B10C-B63E671993C2}"/>
          </ac:spMkLst>
        </pc:spChg>
        <pc:spChg chg="del mod">
          <ac:chgData name="Erin Quill" userId="c297e3a0-5917-46db-913f-526dccc301f7" providerId="ADAL" clId="{46B0122A-A532-E04A-8E7C-0237E1EA2819}" dt="2021-08-13T03:01:17.718" v="248" actId="478"/>
          <ac:spMkLst>
            <pc:docMk/>
            <pc:sldMk cId="3337185743" sldId="269"/>
            <ac:spMk id="3" creationId="{8A253AFE-BBAA-B045-B14E-6C1FE20E374F}"/>
          </ac:spMkLst>
        </pc:spChg>
        <pc:spChg chg="add del mod">
          <ac:chgData name="Erin Quill" userId="c297e3a0-5917-46db-913f-526dccc301f7" providerId="ADAL" clId="{46B0122A-A532-E04A-8E7C-0237E1EA2819}" dt="2021-08-13T03:01:18.690" v="249" actId="478"/>
          <ac:spMkLst>
            <pc:docMk/>
            <pc:sldMk cId="3337185743" sldId="269"/>
            <ac:spMk id="8" creationId="{C7D7882B-84C9-7441-A74A-EDC060B43668}"/>
          </ac:spMkLst>
        </pc:spChg>
        <pc:picChg chg="add mod">
          <ac:chgData name="Erin Quill" userId="c297e3a0-5917-46db-913f-526dccc301f7" providerId="ADAL" clId="{46B0122A-A532-E04A-8E7C-0237E1EA2819}" dt="2021-08-13T02:45:44.447" v="170" actId="1076"/>
          <ac:picMkLst>
            <pc:docMk/>
            <pc:sldMk cId="3337185743" sldId="269"/>
            <ac:picMk id="4" creationId="{612E1CFE-F51C-0245-86D9-AC3E75BF0D54}"/>
          </ac:picMkLst>
        </pc:picChg>
        <pc:picChg chg="mod">
          <ac:chgData name="Erin Quill" userId="c297e3a0-5917-46db-913f-526dccc301f7" providerId="ADAL" clId="{46B0122A-A532-E04A-8E7C-0237E1EA2819}" dt="2021-08-13T02:45:13.897" v="164" actId="1076"/>
          <ac:picMkLst>
            <pc:docMk/>
            <pc:sldMk cId="3337185743" sldId="269"/>
            <ac:picMk id="1030" creationId="{965B105E-98A5-714E-A0F2-EA92C9226F0B}"/>
          </ac:picMkLst>
        </pc:picChg>
      </pc:sldChg>
      <pc:sldChg chg="add">
        <pc:chgData name="Erin Quill" userId="c297e3a0-5917-46db-913f-526dccc301f7" providerId="ADAL" clId="{46B0122A-A532-E04A-8E7C-0237E1EA2819}" dt="2021-08-13T01:50:56.528" v="48"/>
        <pc:sldMkLst>
          <pc:docMk/>
          <pc:sldMk cId="3843819053" sldId="270"/>
        </pc:sldMkLst>
      </pc:sldChg>
      <pc:sldChg chg="addSp delSp modSp add mod">
        <pc:chgData name="Erin Quill" userId="c297e3a0-5917-46db-913f-526dccc301f7" providerId="ADAL" clId="{46B0122A-A532-E04A-8E7C-0237E1EA2819}" dt="2021-08-13T02:51:01.137" v="218" actId="14100"/>
        <pc:sldMkLst>
          <pc:docMk/>
          <pc:sldMk cId="516848018" sldId="271"/>
        </pc:sldMkLst>
        <pc:spChg chg="mod">
          <ac:chgData name="Erin Quill" userId="c297e3a0-5917-46db-913f-526dccc301f7" providerId="ADAL" clId="{46B0122A-A532-E04A-8E7C-0237E1EA2819}" dt="2021-08-13T02:50:43.642" v="213" actId="1076"/>
          <ac:spMkLst>
            <pc:docMk/>
            <pc:sldMk cId="516848018" sldId="271"/>
            <ac:spMk id="3" creationId="{8A253AFE-BBAA-B045-B14E-6C1FE20E374F}"/>
          </ac:spMkLst>
        </pc:spChg>
        <pc:spChg chg="mod">
          <ac:chgData name="Erin Quill" userId="c297e3a0-5917-46db-913f-526dccc301f7" providerId="ADAL" clId="{46B0122A-A532-E04A-8E7C-0237E1EA2819}" dt="2021-08-13T02:50:38.992" v="212" actId="1076"/>
          <ac:spMkLst>
            <pc:docMk/>
            <pc:sldMk cId="516848018" sldId="271"/>
            <ac:spMk id="8" creationId="{C7D7882B-84C9-7441-A74A-EDC060B43668}"/>
          </ac:spMkLst>
        </pc:spChg>
        <pc:spChg chg="add mod">
          <ac:chgData name="Erin Quill" userId="c297e3a0-5917-46db-913f-526dccc301f7" providerId="ADAL" clId="{46B0122A-A532-E04A-8E7C-0237E1EA2819}" dt="2021-08-13T02:51:01.137" v="218" actId="14100"/>
          <ac:spMkLst>
            <pc:docMk/>
            <pc:sldMk cId="516848018" sldId="271"/>
            <ac:spMk id="9" creationId="{CD5A686B-EDE4-9046-9743-AB17A44D326E}"/>
          </ac:spMkLst>
        </pc:spChg>
        <pc:spChg chg="add mod">
          <ac:chgData name="Erin Quill" userId="c297e3a0-5917-46db-913f-526dccc301f7" providerId="ADAL" clId="{46B0122A-A532-E04A-8E7C-0237E1EA2819}" dt="2021-08-13T02:48:50.698" v="198" actId="1076"/>
          <ac:spMkLst>
            <pc:docMk/>
            <pc:sldMk cId="516848018" sldId="271"/>
            <ac:spMk id="10" creationId="{43B2505F-790E-C549-A36D-A268EE376910}"/>
          </ac:spMkLst>
        </pc:spChg>
        <pc:spChg chg="add mod">
          <ac:chgData name="Erin Quill" userId="c297e3a0-5917-46db-913f-526dccc301f7" providerId="ADAL" clId="{46B0122A-A532-E04A-8E7C-0237E1EA2819}" dt="2021-08-13T02:50:54.884" v="216" actId="14100"/>
          <ac:spMkLst>
            <pc:docMk/>
            <pc:sldMk cId="516848018" sldId="271"/>
            <ac:spMk id="11" creationId="{62C14DDD-9E0F-FB4B-BE61-7DB2058D49B4}"/>
          </ac:spMkLst>
        </pc:spChg>
        <pc:spChg chg="add mod">
          <ac:chgData name="Erin Quill" userId="c297e3a0-5917-46db-913f-526dccc301f7" providerId="ADAL" clId="{46B0122A-A532-E04A-8E7C-0237E1EA2819}" dt="2021-08-13T02:50:49.680" v="214" actId="1076"/>
          <ac:spMkLst>
            <pc:docMk/>
            <pc:sldMk cId="516848018" sldId="271"/>
            <ac:spMk id="12" creationId="{9A75882B-0673-7241-9590-05667A5D5855}"/>
          </ac:spMkLst>
        </pc:spChg>
        <pc:spChg chg="add del mod">
          <ac:chgData name="Erin Quill" userId="c297e3a0-5917-46db-913f-526dccc301f7" providerId="ADAL" clId="{46B0122A-A532-E04A-8E7C-0237E1EA2819}" dt="2021-08-13T02:49:22.993" v="202"/>
          <ac:spMkLst>
            <pc:docMk/>
            <pc:sldMk cId="516848018" sldId="271"/>
            <ac:spMk id="13" creationId="{A0E1F82A-27B3-A440-A41C-1868434ACE85}"/>
          </ac:spMkLst>
        </pc:spChg>
        <pc:spChg chg="add del mod">
          <ac:chgData name="Erin Quill" userId="c297e3a0-5917-46db-913f-526dccc301f7" providerId="ADAL" clId="{46B0122A-A532-E04A-8E7C-0237E1EA2819}" dt="2021-08-13T02:49:22.993" v="202"/>
          <ac:spMkLst>
            <pc:docMk/>
            <pc:sldMk cId="516848018" sldId="271"/>
            <ac:spMk id="14" creationId="{7C1ECA23-93F0-3844-9F78-604E1E9F7844}"/>
          </ac:spMkLst>
        </pc:spChg>
        <pc:spChg chg="mod">
          <ac:chgData name="Erin Quill" userId="c297e3a0-5917-46db-913f-526dccc301f7" providerId="ADAL" clId="{46B0122A-A532-E04A-8E7C-0237E1EA2819}" dt="2021-08-13T02:47:24.414" v="186"/>
          <ac:spMkLst>
            <pc:docMk/>
            <pc:sldMk cId="516848018" sldId="271"/>
            <ac:spMk id="18" creationId="{8E03D237-A36A-DF43-A9B3-1A2BA13752E6}"/>
          </ac:spMkLst>
        </pc:spChg>
        <pc:picChg chg="del">
          <ac:chgData name="Erin Quill" userId="c297e3a0-5917-46db-913f-526dccc301f7" providerId="ADAL" clId="{46B0122A-A532-E04A-8E7C-0237E1EA2819}" dt="2021-08-13T02:46:08.960" v="172" actId="478"/>
          <ac:picMkLst>
            <pc:docMk/>
            <pc:sldMk cId="516848018" sldId="271"/>
            <ac:picMk id="4" creationId="{612E1CFE-F51C-0245-86D9-AC3E75BF0D54}"/>
          </ac:picMkLst>
        </pc:picChg>
        <pc:picChg chg="mod">
          <ac:chgData name="Erin Quill" userId="c297e3a0-5917-46db-913f-526dccc301f7" providerId="ADAL" clId="{46B0122A-A532-E04A-8E7C-0237E1EA2819}" dt="2021-08-13T02:50:36.339" v="211" actId="1076"/>
          <ac:picMkLst>
            <pc:docMk/>
            <pc:sldMk cId="516848018" sldId="271"/>
            <ac:picMk id="6" creationId="{5A2D48FC-692F-B64D-BC50-3474A6D62F2E}"/>
          </ac:picMkLst>
        </pc:picChg>
      </pc:sldChg>
      <pc:sldChg chg="addSp delSp modSp add mod ord">
        <pc:chgData name="Erin Quill" userId="c297e3a0-5917-46db-913f-526dccc301f7" providerId="ADAL" clId="{46B0122A-A532-E04A-8E7C-0237E1EA2819}" dt="2021-08-13T03:00:36.663" v="247" actId="20578"/>
        <pc:sldMkLst>
          <pc:docMk/>
          <pc:sldMk cId="2888131968" sldId="272"/>
        </pc:sldMkLst>
        <pc:spChg chg="mod">
          <ac:chgData name="Erin Quill" userId="c297e3a0-5917-46db-913f-526dccc301f7" providerId="ADAL" clId="{46B0122A-A532-E04A-8E7C-0237E1EA2819}" dt="2021-08-13T02:57:51.150" v="230" actId="1076"/>
          <ac:spMkLst>
            <pc:docMk/>
            <pc:sldMk cId="2888131968" sldId="272"/>
            <ac:spMk id="2" creationId="{7236F1F5-684B-0643-AA8E-85F89B596BED}"/>
          </ac:spMkLst>
        </pc:spChg>
        <pc:spChg chg="del">
          <ac:chgData name="Erin Quill" userId="c297e3a0-5917-46db-913f-526dccc301f7" providerId="ADAL" clId="{46B0122A-A532-E04A-8E7C-0237E1EA2819}" dt="2021-08-13T02:56:57.290" v="220" actId="478"/>
          <ac:spMkLst>
            <pc:docMk/>
            <pc:sldMk cId="2888131968" sldId="272"/>
            <ac:spMk id="9" creationId="{B087BAE4-CC14-0741-B225-367B803B71A7}"/>
          </ac:spMkLst>
        </pc:spChg>
        <pc:spChg chg="mod">
          <ac:chgData name="Erin Quill" userId="c297e3a0-5917-46db-913f-526dccc301f7" providerId="ADAL" clId="{46B0122A-A532-E04A-8E7C-0237E1EA2819}" dt="2021-08-13T02:57:50.826" v="229" actId="1076"/>
          <ac:spMkLst>
            <pc:docMk/>
            <pc:sldMk cId="2888131968" sldId="272"/>
            <ac:spMk id="14" creationId="{720F873F-7E87-ED4B-AB41-44CC8B9DAED7}"/>
          </ac:spMkLst>
        </pc:spChg>
        <pc:spChg chg="mod">
          <ac:chgData name="Erin Quill" userId="c297e3a0-5917-46db-913f-526dccc301f7" providerId="ADAL" clId="{46B0122A-A532-E04A-8E7C-0237E1EA2819}" dt="2021-08-13T02:57:51.150" v="230" actId="1076"/>
          <ac:spMkLst>
            <pc:docMk/>
            <pc:sldMk cId="2888131968" sldId="272"/>
            <ac:spMk id="15" creationId="{151CB2B1-41B1-4B4C-8B4C-AA6D2C303B54}"/>
          </ac:spMkLst>
        </pc:spChg>
        <pc:picChg chg="add del mod">
          <ac:chgData name="Erin Quill" userId="c297e3a0-5917-46db-913f-526dccc301f7" providerId="ADAL" clId="{46B0122A-A532-E04A-8E7C-0237E1EA2819}" dt="2021-08-13T02:57:28.627" v="225" actId="1076"/>
          <ac:picMkLst>
            <pc:docMk/>
            <pc:sldMk cId="2888131968" sldId="272"/>
            <ac:picMk id="10" creationId="{CC6C01F0-FEA7-E94E-8B77-8C833E948BE9}"/>
          </ac:picMkLst>
        </pc:picChg>
        <pc:picChg chg="add del mod">
          <ac:chgData name="Erin Quill" userId="c297e3a0-5917-46db-913f-526dccc301f7" providerId="ADAL" clId="{46B0122A-A532-E04A-8E7C-0237E1EA2819}" dt="2021-08-13T02:57:28.627" v="225" actId="1076"/>
          <ac:picMkLst>
            <pc:docMk/>
            <pc:sldMk cId="2888131968" sldId="272"/>
            <ac:picMk id="13" creationId="{C0EF746F-789D-4740-82ED-7B8FE88E7D28}"/>
          </ac:picMkLst>
        </pc:picChg>
        <pc:picChg chg="mod">
          <ac:chgData name="Erin Quill" userId="c297e3a0-5917-46db-913f-526dccc301f7" providerId="ADAL" clId="{46B0122A-A532-E04A-8E7C-0237E1EA2819}" dt="2021-08-13T02:57:17.479" v="222" actId="1076"/>
          <ac:picMkLst>
            <pc:docMk/>
            <pc:sldMk cId="2888131968" sldId="272"/>
            <ac:picMk id="1028" creationId="{EAE0E5F2-3500-AB49-888E-2A127E2BAFCD}"/>
          </ac:picMkLst>
        </pc:picChg>
        <pc:picChg chg="mod">
          <ac:chgData name="Erin Quill" userId="c297e3a0-5917-46db-913f-526dccc301f7" providerId="ADAL" clId="{46B0122A-A532-E04A-8E7C-0237E1EA2819}" dt="2021-08-13T02:57:17.479" v="222" actId="1076"/>
          <ac:picMkLst>
            <pc:docMk/>
            <pc:sldMk cId="2888131968" sldId="272"/>
            <ac:picMk id="1030" creationId="{965B105E-98A5-714E-A0F2-EA92C9226F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7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8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7432-07CB-2444-BF82-9FAD01476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 fontScale="90000"/>
          </a:bodyPr>
          <a:lstStyle/>
          <a:p>
            <a:r>
              <a:rPr lang="en-US" dirty="0"/>
              <a:t>SUSE at Home</a:t>
            </a:r>
            <a:br>
              <a:rPr lang="en-US" dirty="0"/>
            </a:br>
            <a:r>
              <a:rPr lang="en-US" dirty="0"/>
              <a:t>SE – Hands 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9AFF7-552B-824A-94DC-87926242F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 err="1"/>
              <a:t>MetalLB</a:t>
            </a:r>
            <a:r>
              <a:rPr lang="en-US" dirty="0"/>
              <a:t> and </a:t>
            </a:r>
            <a:r>
              <a:rPr lang="en-US" dirty="0" err="1"/>
              <a:t>Traefik</a:t>
            </a:r>
            <a:endParaRPr lang="en-US" dirty="0"/>
          </a:p>
        </p:txBody>
      </p:sp>
      <p:pic>
        <p:nvPicPr>
          <p:cNvPr id="4" name="Picture 3" descr="Empty pavement with misty mountains">
            <a:extLst>
              <a:ext uri="{FF2B5EF4-FFF2-40B4-BE49-F238E27FC236}">
                <a16:creationId xmlns:a16="http://schemas.microsoft.com/office/drawing/2014/main" id="{49AFD91A-1D23-4F97-90ED-62460B17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7" r="24958" b="1"/>
          <a:stretch/>
        </p:blipFill>
        <p:spPr>
          <a:xfrm>
            <a:off x="1" y="8477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D7882B-84C9-7441-A74A-EDC060B43668}"/>
              </a:ext>
            </a:extLst>
          </p:cNvPr>
          <p:cNvSpPr/>
          <p:nvPr/>
        </p:nvSpPr>
        <p:spPr>
          <a:xfrm>
            <a:off x="4169354" y="2306232"/>
            <a:ext cx="2940420" cy="2021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Traefik</a:t>
            </a:r>
            <a:endParaRPr lang="en-US" dirty="0"/>
          </a:p>
        </p:txBody>
      </p:sp>
      <p:pic>
        <p:nvPicPr>
          <p:cNvPr id="1030" name="Picture 6" descr="CNCF Cloud Native Interactive Landscape">
            <a:extLst>
              <a:ext uri="{FF2B5EF4-FFF2-40B4-BE49-F238E27FC236}">
                <a16:creationId xmlns:a16="http://schemas.microsoft.com/office/drawing/2014/main" id="{965B105E-98A5-714E-A0F2-EA92C922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34" y="4325653"/>
            <a:ext cx="344472" cy="4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253AFE-BBAA-B045-B14E-6C1FE20E374F}"/>
              </a:ext>
            </a:extLst>
          </p:cNvPr>
          <p:cNvSpPr txBox="1"/>
          <p:nvPr/>
        </p:nvSpPr>
        <p:spPr>
          <a:xfrm>
            <a:off x="4429809" y="2578519"/>
            <a:ext cx="2419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use </a:t>
            </a:r>
            <a:r>
              <a:rPr lang="en-US" dirty="0" err="1"/>
              <a:t>Traefik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Service type: </a:t>
            </a:r>
            <a:r>
              <a:rPr lang="en-US" dirty="0" err="1"/>
              <a:t>ClusterIP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in Ingress Rule</a:t>
            </a:r>
          </a:p>
        </p:txBody>
      </p:sp>
      <p:pic>
        <p:nvPicPr>
          <p:cNvPr id="6" name="Picture 4" descr="traefik">
            <a:extLst>
              <a:ext uri="{FF2B5EF4-FFF2-40B4-BE49-F238E27FC236}">
                <a16:creationId xmlns:a16="http://schemas.microsoft.com/office/drawing/2014/main" id="{5A2D48FC-692F-B64D-BC50-3474A6D6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98" y="2121396"/>
            <a:ext cx="1684501" cy="1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04B62-F0A3-3644-89F4-90203B0EE896}"/>
              </a:ext>
            </a:extLst>
          </p:cNvPr>
          <p:cNvSpPr txBox="1"/>
          <p:nvPr/>
        </p:nvSpPr>
        <p:spPr>
          <a:xfrm>
            <a:off x="2313739" y="432565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10.0.23.100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5A686B-EDE4-9046-9743-AB17A44D326E}"/>
              </a:ext>
            </a:extLst>
          </p:cNvPr>
          <p:cNvSpPr/>
          <p:nvPr/>
        </p:nvSpPr>
        <p:spPr>
          <a:xfrm>
            <a:off x="7702918" y="1120511"/>
            <a:ext cx="4174835" cy="258532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2505F-790E-C549-A36D-A268EE376910}"/>
              </a:ext>
            </a:extLst>
          </p:cNvPr>
          <p:cNvSpPr txBox="1"/>
          <p:nvPr/>
        </p:nvSpPr>
        <p:spPr>
          <a:xfrm>
            <a:off x="8105887" y="1120512"/>
            <a:ext cx="37718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spec:</a:t>
            </a:r>
          </a:p>
          <a:p>
            <a:r>
              <a:rPr lang="en-US" dirty="0" err="1"/>
              <a:t>entryPoints</a:t>
            </a:r>
            <a:r>
              <a:rPr lang="en-US" dirty="0"/>
              <a:t>:</a:t>
            </a:r>
          </a:p>
          <a:p>
            <a:r>
              <a:rPr lang="en-US" dirty="0"/>
              <a:t>- web</a:t>
            </a:r>
          </a:p>
          <a:p>
            <a:r>
              <a:rPr lang="en-US" dirty="0"/>
              <a:t>routes:</a:t>
            </a:r>
          </a:p>
          <a:p>
            <a:r>
              <a:rPr lang="en-US" dirty="0"/>
              <a:t>- match: Host(`</a:t>
            </a:r>
            <a:r>
              <a:rPr lang="en-US" dirty="0" err="1"/>
              <a:t>who.wiredquill.com</a:t>
            </a:r>
            <a:r>
              <a:rPr lang="en-US" dirty="0"/>
              <a:t>`)</a:t>
            </a:r>
          </a:p>
          <a:p>
            <a:r>
              <a:rPr lang="en-US" dirty="0"/>
              <a:t>kind: Rule</a:t>
            </a:r>
          </a:p>
          <a:p>
            <a:r>
              <a:rPr lang="en-US" dirty="0"/>
              <a:t>services:</a:t>
            </a:r>
          </a:p>
          <a:p>
            <a:r>
              <a:rPr lang="en-US" dirty="0"/>
              <a:t>- name: </a:t>
            </a:r>
            <a:r>
              <a:rPr lang="en-US" dirty="0" err="1"/>
              <a:t>whoami</a:t>
            </a:r>
            <a:endParaRPr lang="en-US" dirty="0"/>
          </a:p>
          <a:p>
            <a:r>
              <a:rPr lang="en-US" dirty="0"/>
              <a:t>port: 80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C14DDD-9E0F-FB4B-BE61-7DB2058D49B4}"/>
              </a:ext>
            </a:extLst>
          </p:cNvPr>
          <p:cNvSpPr/>
          <p:nvPr/>
        </p:nvSpPr>
        <p:spPr>
          <a:xfrm>
            <a:off x="7652209" y="4141137"/>
            <a:ext cx="4174835" cy="188811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82B-0673-7241-9590-05667A5D5855}"/>
              </a:ext>
            </a:extLst>
          </p:cNvPr>
          <p:cNvSpPr txBox="1"/>
          <p:nvPr/>
        </p:nvSpPr>
        <p:spPr>
          <a:xfrm>
            <a:off x="8105887" y="4141137"/>
            <a:ext cx="2343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spec:</a:t>
            </a:r>
          </a:p>
          <a:p>
            <a:r>
              <a:rPr lang="en-US" dirty="0" err="1"/>
              <a:t>entryPoints</a:t>
            </a:r>
            <a:r>
              <a:rPr lang="en-US" dirty="0"/>
              <a:t>:</a:t>
            </a:r>
          </a:p>
          <a:p>
            <a:r>
              <a:rPr lang="en-US" dirty="0"/>
              <a:t>- web</a:t>
            </a:r>
          </a:p>
          <a:p>
            <a:r>
              <a:rPr lang="en-US" dirty="0"/>
              <a:t>routes:</a:t>
            </a:r>
          </a:p>
          <a:p>
            <a:r>
              <a:rPr lang="en-US" dirty="0"/>
              <a:t>- match: Path(`/who`)</a:t>
            </a:r>
          </a:p>
          <a:p>
            <a:r>
              <a:rPr lang="en-US" dirty="0"/>
              <a:t>kind: Rule</a:t>
            </a:r>
          </a:p>
        </p:txBody>
      </p:sp>
    </p:spTree>
    <p:extLst>
      <p:ext uri="{BB962C8B-B14F-4D97-AF65-F5344CB8AC3E}">
        <p14:creationId xmlns:p14="http://schemas.microsoft.com/office/powerpoint/2010/main" val="51684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Traefik</a:t>
            </a:r>
            <a:r>
              <a:rPr lang="en-US" dirty="0"/>
              <a:t> Test Lab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F873F-7E87-ED4B-AB41-44CC8B9DAED7}"/>
              </a:ext>
            </a:extLst>
          </p:cNvPr>
          <p:cNvSpPr txBox="1"/>
          <p:nvPr/>
        </p:nvSpPr>
        <p:spPr>
          <a:xfrm>
            <a:off x="500717" y="3322969"/>
            <a:ext cx="223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who.xyz.com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DF2CD-AE9B-3A4D-A7F5-E426B00B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10" y="2155829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9B6DD-7D9C-EB4B-A34B-6B9FA080E29A}"/>
              </a:ext>
            </a:extLst>
          </p:cNvPr>
          <p:cNvSpPr txBox="1"/>
          <p:nvPr/>
        </p:nvSpPr>
        <p:spPr>
          <a:xfrm>
            <a:off x="4417564" y="2155829"/>
            <a:ext cx="45782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kind: </a:t>
            </a:r>
            <a:r>
              <a:rPr lang="en-US" dirty="0" err="1"/>
              <a:t>IngressRoute</a:t>
            </a:r>
            <a:endParaRPr lang="en-US" dirty="0"/>
          </a:p>
          <a:p>
            <a:r>
              <a:rPr lang="en-US" dirty="0" err="1"/>
              <a:t>apiVersion</a:t>
            </a:r>
            <a:r>
              <a:rPr lang="en-US" dirty="0"/>
              <a:t>: </a:t>
            </a:r>
            <a:r>
              <a:rPr lang="en-US" dirty="0" err="1"/>
              <a:t>traefik.containo.us</a:t>
            </a:r>
            <a:r>
              <a:rPr lang="en-US" dirty="0"/>
              <a:t>/v1alpha1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name: </a:t>
            </a:r>
            <a:r>
              <a:rPr lang="en-US" dirty="0" err="1"/>
              <a:t>whoami</a:t>
            </a:r>
            <a:endParaRPr lang="en-US" dirty="0"/>
          </a:p>
          <a:p>
            <a:r>
              <a:rPr lang="en-US" dirty="0"/>
              <a:t>namespace: who2</a:t>
            </a:r>
          </a:p>
          <a:p>
            <a:r>
              <a:rPr lang="en-US" dirty="0"/>
              <a:t>spec:</a:t>
            </a:r>
          </a:p>
          <a:p>
            <a:r>
              <a:rPr lang="en-US" dirty="0" err="1"/>
              <a:t>entryPoints</a:t>
            </a:r>
            <a:r>
              <a:rPr lang="en-US" dirty="0"/>
              <a:t>:</a:t>
            </a:r>
          </a:p>
          <a:p>
            <a:r>
              <a:rPr lang="en-US" dirty="0"/>
              <a:t>- web</a:t>
            </a:r>
          </a:p>
          <a:p>
            <a:r>
              <a:rPr lang="en-US" dirty="0"/>
              <a:t>routes:</a:t>
            </a:r>
          </a:p>
          <a:p>
            <a:r>
              <a:rPr lang="en-US" dirty="0"/>
              <a:t>- match: Host(`</a:t>
            </a:r>
            <a:r>
              <a:rPr lang="en-US" dirty="0" err="1"/>
              <a:t>who.wiredquill.com</a:t>
            </a:r>
            <a:r>
              <a:rPr lang="en-US" dirty="0"/>
              <a:t>`)</a:t>
            </a:r>
          </a:p>
          <a:p>
            <a:r>
              <a:rPr lang="en-US" dirty="0"/>
              <a:t>kind: Rule</a:t>
            </a:r>
          </a:p>
          <a:p>
            <a:r>
              <a:rPr lang="en-US" dirty="0"/>
              <a:t>services:</a:t>
            </a:r>
          </a:p>
          <a:p>
            <a:r>
              <a:rPr lang="en-US" dirty="0"/>
              <a:t>- name: </a:t>
            </a:r>
            <a:r>
              <a:rPr lang="en-US" dirty="0" err="1"/>
              <a:t>whoami</a:t>
            </a:r>
            <a:endParaRPr lang="en-US" dirty="0"/>
          </a:p>
          <a:p>
            <a:r>
              <a:rPr lang="en-US" dirty="0"/>
              <a:t>port: 80</a:t>
            </a:r>
          </a:p>
          <a:p>
            <a:endParaRPr lang="en-US" dirty="0"/>
          </a:p>
        </p:txBody>
      </p:sp>
      <p:pic>
        <p:nvPicPr>
          <p:cNvPr id="7" name="Picture 4" descr="traefik">
            <a:extLst>
              <a:ext uri="{FF2B5EF4-FFF2-40B4-BE49-F238E27FC236}">
                <a16:creationId xmlns:a16="http://schemas.microsoft.com/office/drawing/2014/main" id="{C714F2EA-D9C8-5245-A348-24C4E485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8" y="1638468"/>
            <a:ext cx="1684501" cy="1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6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Traefik</a:t>
            </a:r>
            <a:r>
              <a:rPr lang="en-US" dirty="0"/>
              <a:t> Test Lab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F873F-7E87-ED4B-AB41-44CC8B9DAED7}"/>
              </a:ext>
            </a:extLst>
          </p:cNvPr>
          <p:cNvSpPr txBox="1"/>
          <p:nvPr/>
        </p:nvSpPr>
        <p:spPr>
          <a:xfrm>
            <a:off x="500717" y="3322969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10.0.23.100/who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DF2CD-AE9B-3A4D-A7F5-E426B00B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10" y="2155829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9B6DD-7D9C-EB4B-A34B-6B9FA080E29A}"/>
              </a:ext>
            </a:extLst>
          </p:cNvPr>
          <p:cNvSpPr txBox="1"/>
          <p:nvPr/>
        </p:nvSpPr>
        <p:spPr>
          <a:xfrm>
            <a:off x="4417564" y="2155829"/>
            <a:ext cx="45782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kind: </a:t>
            </a:r>
            <a:r>
              <a:rPr lang="en-US" dirty="0" err="1"/>
              <a:t>IngressRoute</a:t>
            </a:r>
            <a:endParaRPr lang="en-US" dirty="0"/>
          </a:p>
          <a:p>
            <a:r>
              <a:rPr lang="en-US" dirty="0" err="1"/>
              <a:t>apiVersion</a:t>
            </a:r>
            <a:r>
              <a:rPr lang="en-US" dirty="0"/>
              <a:t>: </a:t>
            </a:r>
            <a:r>
              <a:rPr lang="en-US" dirty="0" err="1"/>
              <a:t>traefik.containo.us</a:t>
            </a:r>
            <a:r>
              <a:rPr lang="en-US" dirty="0"/>
              <a:t>/v1alpha1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name: </a:t>
            </a:r>
            <a:r>
              <a:rPr lang="en-US" dirty="0" err="1"/>
              <a:t>whoami</a:t>
            </a:r>
            <a:endParaRPr lang="en-US" dirty="0"/>
          </a:p>
          <a:p>
            <a:r>
              <a:rPr lang="en-US" dirty="0"/>
              <a:t>namespace: who3</a:t>
            </a:r>
          </a:p>
          <a:p>
            <a:r>
              <a:rPr lang="en-US" dirty="0"/>
              <a:t>spec:</a:t>
            </a:r>
          </a:p>
          <a:p>
            <a:r>
              <a:rPr lang="en-US" dirty="0" err="1"/>
              <a:t>entryPoints</a:t>
            </a:r>
            <a:r>
              <a:rPr lang="en-US" dirty="0"/>
              <a:t>:</a:t>
            </a:r>
          </a:p>
          <a:p>
            <a:r>
              <a:rPr lang="en-US" dirty="0"/>
              <a:t>- web</a:t>
            </a:r>
          </a:p>
          <a:p>
            <a:r>
              <a:rPr lang="en-US" dirty="0"/>
              <a:t>routes:</a:t>
            </a:r>
          </a:p>
          <a:p>
            <a:r>
              <a:rPr lang="en-US" dirty="0"/>
              <a:t>- match: Path(`/who`)</a:t>
            </a:r>
          </a:p>
          <a:p>
            <a:r>
              <a:rPr lang="en-US" dirty="0"/>
              <a:t>kind: Rule</a:t>
            </a:r>
          </a:p>
          <a:p>
            <a:r>
              <a:rPr lang="en-US" dirty="0"/>
              <a:t>services:</a:t>
            </a:r>
          </a:p>
          <a:p>
            <a:r>
              <a:rPr lang="en-US" dirty="0"/>
              <a:t>- name: </a:t>
            </a:r>
            <a:r>
              <a:rPr lang="en-US" dirty="0" err="1"/>
              <a:t>whoami</a:t>
            </a:r>
            <a:endParaRPr lang="en-US" dirty="0"/>
          </a:p>
          <a:p>
            <a:r>
              <a:rPr lang="en-US" dirty="0"/>
              <a:t>port: 80</a:t>
            </a:r>
          </a:p>
          <a:p>
            <a:endParaRPr lang="en-US" dirty="0"/>
          </a:p>
        </p:txBody>
      </p:sp>
      <p:pic>
        <p:nvPicPr>
          <p:cNvPr id="7" name="Picture 4" descr="traefik">
            <a:extLst>
              <a:ext uri="{FF2B5EF4-FFF2-40B4-BE49-F238E27FC236}">
                <a16:creationId xmlns:a16="http://schemas.microsoft.com/office/drawing/2014/main" id="{C714F2EA-D9C8-5245-A348-24C4E485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67092"/>
            <a:ext cx="1684501" cy="1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1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695D-29C1-EB4D-9873-199A91B0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3C75-B544-0C4F-AF00-C86B1253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MetalLB</a:t>
            </a:r>
            <a:endParaRPr lang="en-US" dirty="0"/>
          </a:p>
          <a:p>
            <a:pPr lvl="1"/>
            <a:r>
              <a:rPr lang="en-US" dirty="0"/>
              <a:t>Install </a:t>
            </a:r>
            <a:r>
              <a:rPr lang="en-US" dirty="0" err="1"/>
              <a:t>Traefik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6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6C01F0-FEA7-E94E-8B77-8C833E94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60" y="997353"/>
            <a:ext cx="1697661" cy="1697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F746F-789D-4740-82ED-7B8FE88E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83" y="2946289"/>
            <a:ext cx="1777329" cy="28992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Today’s Goal</a:t>
            </a:r>
          </a:p>
        </p:txBody>
      </p:sp>
      <p:pic>
        <p:nvPicPr>
          <p:cNvPr id="1028" name="Picture 4" descr="traefik">
            <a:extLst>
              <a:ext uri="{FF2B5EF4-FFF2-40B4-BE49-F238E27FC236}">
                <a16:creationId xmlns:a16="http://schemas.microsoft.com/office/drawing/2014/main" id="{EAE0E5F2-3500-AB49-888E-2A127E2B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019" y="3703766"/>
            <a:ext cx="1684501" cy="1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6F1F5-684B-0643-AA8E-85F89B596BED}"/>
              </a:ext>
            </a:extLst>
          </p:cNvPr>
          <p:cNvSpPr txBox="1"/>
          <p:nvPr/>
        </p:nvSpPr>
        <p:spPr>
          <a:xfrm>
            <a:off x="1794788" y="3357052"/>
            <a:ext cx="139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env.xyz.com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F873F-7E87-ED4B-AB41-44CC8B9DAED7}"/>
              </a:ext>
            </a:extLst>
          </p:cNvPr>
          <p:cNvSpPr txBox="1"/>
          <p:nvPr/>
        </p:nvSpPr>
        <p:spPr>
          <a:xfrm>
            <a:off x="1794788" y="276918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10.0.23.101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CB2B1-41B1-4B4C-8B4C-AA6D2C303B54}"/>
              </a:ext>
            </a:extLst>
          </p:cNvPr>
          <p:cNvSpPr txBox="1"/>
          <p:nvPr/>
        </p:nvSpPr>
        <p:spPr>
          <a:xfrm>
            <a:off x="1794788" y="4026062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xyz.com</a:t>
            </a:r>
            <a:r>
              <a:rPr lang="en-US" dirty="0"/>
              <a:t>/env</a:t>
            </a:r>
          </a:p>
        </p:txBody>
      </p:sp>
      <p:pic>
        <p:nvPicPr>
          <p:cNvPr id="1030" name="Picture 6" descr="CNCF Cloud Native Interactive Landscape">
            <a:extLst>
              <a:ext uri="{FF2B5EF4-FFF2-40B4-BE49-F238E27FC236}">
                <a16:creationId xmlns:a16="http://schemas.microsoft.com/office/drawing/2014/main" id="{965B105E-98A5-714E-A0F2-EA92C922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754" y="1375166"/>
            <a:ext cx="1296277" cy="16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3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87BAE4-CC14-0741-B225-367B803B71A7}"/>
              </a:ext>
            </a:extLst>
          </p:cNvPr>
          <p:cNvSpPr txBox="1">
            <a:spLocks/>
          </p:cNvSpPr>
          <p:nvPr/>
        </p:nvSpPr>
        <p:spPr>
          <a:xfrm>
            <a:off x="698240" y="2050026"/>
            <a:ext cx="3734463" cy="4450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Labs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MetalLB</a:t>
            </a:r>
            <a:endParaRPr lang="en-US" dirty="0"/>
          </a:p>
          <a:p>
            <a:pPr lvl="2"/>
            <a:r>
              <a:rPr lang="en-US" dirty="0"/>
              <a:t>Deploy Sample App</a:t>
            </a:r>
          </a:p>
          <a:p>
            <a:pPr lvl="3"/>
            <a:r>
              <a:rPr lang="en-US" dirty="0"/>
              <a:t>IP Address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Traefik</a:t>
            </a:r>
            <a:endParaRPr lang="en-US" dirty="0"/>
          </a:p>
          <a:p>
            <a:pPr lvl="2"/>
            <a:r>
              <a:rPr lang="en-US" dirty="0"/>
              <a:t>Deploy Sample App</a:t>
            </a:r>
          </a:p>
          <a:p>
            <a:pPr lvl="3"/>
            <a:r>
              <a:rPr lang="en-US" dirty="0"/>
              <a:t>DNS Name</a:t>
            </a:r>
          </a:p>
          <a:p>
            <a:pPr lvl="3"/>
            <a:r>
              <a:rPr lang="en-US" dirty="0"/>
              <a:t>URL Path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Today’s Goal</a:t>
            </a:r>
          </a:p>
        </p:txBody>
      </p:sp>
    </p:spTree>
    <p:extLst>
      <p:ext uri="{BB962C8B-B14F-4D97-AF65-F5344CB8AC3E}">
        <p14:creationId xmlns:p14="http://schemas.microsoft.com/office/powerpoint/2010/main" val="55655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2346-448E-F047-84E3-66242778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10DB0F-4B2C-6942-8DE7-2F5C9DBBE8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2701" y="1884620"/>
            <a:ext cx="3844925" cy="3844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2DBC0-AA2D-F549-B0B7-83505BB92ACD}"/>
              </a:ext>
            </a:extLst>
          </p:cNvPr>
          <p:cNvSpPr/>
          <p:nvPr/>
        </p:nvSpPr>
        <p:spPr>
          <a:xfrm>
            <a:off x="6046267" y="2341293"/>
            <a:ext cx="2824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rancherdesktop.io</a:t>
            </a:r>
            <a:r>
              <a:rPr lang="en-US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57B65-29C6-D941-8209-45B99B234AFF}"/>
              </a:ext>
            </a:extLst>
          </p:cNvPr>
          <p:cNvSpPr/>
          <p:nvPr/>
        </p:nvSpPr>
        <p:spPr>
          <a:xfrm>
            <a:off x="6046267" y="3404969"/>
            <a:ext cx="4426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community.suse.com</a:t>
            </a:r>
            <a:r>
              <a:rPr lang="en-US" dirty="0"/>
              <a:t>/posts/tools-to-develop-apps-on-</a:t>
            </a:r>
            <a:r>
              <a:rPr lang="en-US" dirty="0" err="1"/>
              <a:t>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9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</a:t>
            </a:r>
            <a:r>
              <a:rPr lang="en-US" dirty="0" err="1"/>
              <a:t>MetalLB</a:t>
            </a:r>
            <a:r>
              <a:rPr lang="en-US" dirty="0"/>
              <a:t> Pre-install</a:t>
            </a:r>
          </a:p>
        </p:txBody>
      </p:sp>
      <p:pic>
        <p:nvPicPr>
          <p:cNvPr id="1026" name="Picture 2" descr="k3s vs Kubernetes | What are the differences?">
            <a:extLst>
              <a:ext uri="{FF2B5EF4-FFF2-40B4-BE49-F238E27FC236}">
                <a16:creationId xmlns:a16="http://schemas.microsoft.com/office/drawing/2014/main" id="{D1A89CE3-345C-3C4D-9123-31E6F0C4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57" y="156043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D30C55-C788-2F41-8624-5F1D98A8FF48}"/>
              </a:ext>
            </a:extLst>
          </p:cNvPr>
          <p:cNvSpPr txBox="1"/>
          <p:nvPr/>
        </p:nvSpPr>
        <p:spPr>
          <a:xfrm>
            <a:off x="2748512" y="4016599"/>
            <a:ext cx="222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1.20.8 &lt; </a:t>
            </a:r>
            <a:r>
              <a:rPr lang="en-US" dirty="0" err="1"/>
              <a:t>Traefik</a:t>
            </a:r>
            <a:r>
              <a:rPr lang="en-US" dirty="0"/>
              <a:t> 1.8x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BA2D8-3569-2C4F-9D0A-F9B58A676D66}"/>
              </a:ext>
            </a:extLst>
          </p:cNvPr>
          <p:cNvSpPr txBox="1"/>
          <p:nvPr/>
        </p:nvSpPr>
        <p:spPr>
          <a:xfrm>
            <a:off x="2748512" y="4453097"/>
            <a:ext cx="210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1.20.8 &gt; </a:t>
            </a:r>
            <a:r>
              <a:rPr lang="en-US" dirty="0" err="1"/>
              <a:t>Traefik</a:t>
            </a:r>
            <a:r>
              <a:rPr lang="en-US" dirty="0"/>
              <a:t> 2.x</a:t>
            </a:r>
          </a:p>
        </p:txBody>
      </p:sp>
      <p:pic>
        <p:nvPicPr>
          <p:cNvPr id="12" name="Picture 4" descr="traefik">
            <a:extLst>
              <a:ext uri="{FF2B5EF4-FFF2-40B4-BE49-F238E27FC236}">
                <a16:creationId xmlns:a16="http://schemas.microsoft.com/office/drawing/2014/main" id="{1FE88E2A-F92C-204B-A46C-EE3ADCB9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82" y="3610847"/>
            <a:ext cx="1684501" cy="1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9EDC8D-8FD8-6E4E-8FD8-14B4D886363A}"/>
              </a:ext>
            </a:extLst>
          </p:cNvPr>
          <p:cNvSpPr txBox="1"/>
          <p:nvPr/>
        </p:nvSpPr>
        <p:spPr>
          <a:xfrm>
            <a:off x="5854254" y="2668603"/>
            <a:ext cx="5646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 -</a:t>
            </a:r>
            <a:r>
              <a:rPr lang="en-US" dirty="0" err="1"/>
              <a:t>sfL</a:t>
            </a:r>
            <a:r>
              <a:rPr lang="en-US" dirty="0"/>
              <a:t> https://get.k3s.io |  </a:t>
            </a:r>
          </a:p>
          <a:p>
            <a:r>
              <a:rPr lang="en-US" dirty="0"/>
              <a:t>   INSTALL_K3S_VERSION=v1.20.8+k3s1 </a:t>
            </a:r>
          </a:p>
          <a:p>
            <a:r>
              <a:rPr lang="en-US" dirty="0"/>
              <a:t>   K3S_KUBECONFIG_MODE=0644</a:t>
            </a:r>
          </a:p>
          <a:p>
            <a:r>
              <a:rPr lang="en-US" dirty="0"/>
              <a:t>   </a:t>
            </a:r>
            <a:r>
              <a:rPr lang="en-US" dirty="0" err="1"/>
              <a:t>sh</a:t>
            </a:r>
            <a:r>
              <a:rPr lang="en-US" dirty="0"/>
              <a:t> -s - --disable=</a:t>
            </a:r>
            <a:r>
              <a:rPr lang="en-US" dirty="0" err="1"/>
              <a:t>traefik</a:t>
            </a:r>
            <a:r>
              <a:rPr lang="en-US" dirty="0"/>
              <a:t> --disable=</a:t>
            </a:r>
            <a:r>
              <a:rPr lang="en-US" dirty="0" err="1"/>
              <a:t>servicelb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5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</a:t>
            </a:r>
            <a:r>
              <a:rPr lang="en-US" dirty="0" err="1"/>
              <a:t>MetalLB</a:t>
            </a:r>
            <a:endParaRPr lang="en-US" dirty="0"/>
          </a:p>
        </p:txBody>
      </p:sp>
      <p:pic>
        <p:nvPicPr>
          <p:cNvPr id="1030" name="Picture 6" descr="CNCF Cloud Native Interactive Landscape">
            <a:extLst>
              <a:ext uri="{FF2B5EF4-FFF2-40B4-BE49-F238E27FC236}">
                <a16:creationId xmlns:a16="http://schemas.microsoft.com/office/drawing/2014/main" id="{965B105E-98A5-714E-A0F2-EA92C922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25" y="2186615"/>
            <a:ext cx="1296277" cy="16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3E46B-F86B-2D49-B10C-B63E671993C2}"/>
              </a:ext>
            </a:extLst>
          </p:cNvPr>
          <p:cNvSpPr txBox="1"/>
          <p:nvPr/>
        </p:nvSpPr>
        <p:spPr>
          <a:xfrm>
            <a:off x="1162878" y="4214191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10.0.23.100-10.0.23.120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8A4CD-B6B4-CD49-A9A2-2D9059F6CE9F}"/>
              </a:ext>
            </a:extLst>
          </p:cNvPr>
          <p:cNvSpPr txBox="1"/>
          <p:nvPr/>
        </p:nvSpPr>
        <p:spPr>
          <a:xfrm>
            <a:off x="4320210" y="2050026"/>
            <a:ext cx="28408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apiVersion</a:t>
            </a:r>
            <a:r>
              <a:rPr lang="en-US" dirty="0"/>
              <a:t>: v1</a:t>
            </a:r>
          </a:p>
          <a:p>
            <a:r>
              <a:rPr lang="en-US" dirty="0"/>
              <a:t>kind: </a:t>
            </a:r>
            <a:r>
              <a:rPr lang="en-US" dirty="0" err="1"/>
              <a:t>ConfigMap</a:t>
            </a:r>
            <a:endParaRPr lang="en-US" dirty="0"/>
          </a:p>
          <a:p>
            <a:r>
              <a:rPr lang="en-US" dirty="0"/>
              <a:t>metadata:</a:t>
            </a:r>
          </a:p>
          <a:p>
            <a:r>
              <a:rPr lang="en-US" dirty="0"/>
              <a:t>namespace: </a:t>
            </a:r>
            <a:r>
              <a:rPr lang="en-US" dirty="0" err="1"/>
              <a:t>metallb</a:t>
            </a:r>
            <a:r>
              <a:rPr lang="en-US" dirty="0"/>
              <a:t>-system</a:t>
            </a:r>
          </a:p>
          <a:p>
            <a:r>
              <a:rPr lang="en-US" dirty="0"/>
              <a:t>name: config</a:t>
            </a:r>
          </a:p>
          <a:p>
            <a:r>
              <a:rPr lang="en-US" dirty="0"/>
              <a:t>data:</a:t>
            </a:r>
          </a:p>
          <a:p>
            <a:r>
              <a:rPr lang="en-US" dirty="0"/>
              <a:t>config: |</a:t>
            </a:r>
          </a:p>
          <a:p>
            <a:r>
              <a:rPr lang="en-US" dirty="0"/>
              <a:t>address-pools:</a:t>
            </a:r>
          </a:p>
          <a:p>
            <a:r>
              <a:rPr lang="en-US" dirty="0"/>
              <a:t>- name: default</a:t>
            </a:r>
          </a:p>
          <a:p>
            <a:r>
              <a:rPr lang="en-US" dirty="0"/>
              <a:t>protocol: layer2</a:t>
            </a:r>
          </a:p>
          <a:p>
            <a:r>
              <a:rPr lang="en-US" dirty="0"/>
              <a:t>addresses:</a:t>
            </a:r>
          </a:p>
          <a:p>
            <a:r>
              <a:rPr lang="en-US" dirty="0"/>
              <a:t>- </a:t>
            </a:r>
            <a:r>
              <a:rPr lang="en-US" b="1" dirty="0"/>
              <a:t>10.0.23.100-10.0.23.120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27DBD-B016-8E4F-A2B7-9C36EB84DFE4}"/>
              </a:ext>
            </a:extLst>
          </p:cNvPr>
          <p:cNvSpPr txBox="1"/>
          <p:nvPr/>
        </p:nvSpPr>
        <p:spPr>
          <a:xfrm>
            <a:off x="4320210" y="1680694"/>
            <a:ext cx="272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Metallb-config.yaml</a:t>
            </a:r>
            <a:endParaRPr lang="en-US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CD9AEE-4DC2-8142-9CE6-BE5D29858DAA}"/>
              </a:ext>
            </a:extLst>
          </p:cNvPr>
          <p:cNvSpPr/>
          <p:nvPr/>
        </p:nvSpPr>
        <p:spPr>
          <a:xfrm>
            <a:off x="7502662" y="1550504"/>
            <a:ext cx="3947255" cy="2021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53AFE-BBAA-B045-B14E-6C1FE20E374F}"/>
              </a:ext>
            </a:extLst>
          </p:cNvPr>
          <p:cNvSpPr txBox="1"/>
          <p:nvPr/>
        </p:nvSpPr>
        <p:spPr>
          <a:xfrm>
            <a:off x="7525215" y="1760207"/>
            <a:ext cx="39661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 use </a:t>
            </a:r>
            <a:r>
              <a:rPr lang="en-US" b="1" dirty="0" err="1"/>
              <a:t>MetalLB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b="1" dirty="0"/>
              <a:t>type: </a:t>
            </a:r>
            <a:r>
              <a:rPr lang="en-US" b="1" dirty="0" err="1"/>
              <a:t>LoadBalancer</a:t>
            </a:r>
            <a:endParaRPr lang="en-US" b="1" dirty="0"/>
          </a:p>
          <a:p>
            <a:r>
              <a:rPr lang="en-US" dirty="0"/>
              <a:t>(optional)</a:t>
            </a:r>
          </a:p>
          <a:p>
            <a:r>
              <a:rPr lang="en-US" dirty="0"/>
              <a:t>              </a:t>
            </a:r>
            <a:r>
              <a:rPr lang="en-US" b="1" dirty="0" err="1"/>
              <a:t>LoadBalancerIP</a:t>
            </a:r>
            <a:r>
              <a:rPr lang="en-US" b="1" dirty="0"/>
              <a:t>: 10.0.23.100</a:t>
            </a:r>
          </a:p>
        </p:txBody>
      </p:sp>
    </p:spTree>
    <p:extLst>
      <p:ext uri="{BB962C8B-B14F-4D97-AF65-F5344CB8AC3E}">
        <p14:creationId xmlns:p14="http://schemas.microsoft.com/office/powerpoint/2010/main" val="384381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MetalLB</a:t>
            </a:r>
            <a:r>
              <a:rPr lang="en-US" dirty="0"/>
              <a:t>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F873F-7E87-ED4B-AB41-44CC8B9DAED7}"/>
              </a:ext>
            </a:extLst>
          </p:cNvPr>
          <p:cNvSpPr txBox="1"/>
          <p:nvPr/>
        </p:nvSpPr>
        <p:spPr>
          <a:xfrm>
            <a:off x="1484691" y="3244334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10.0.23.101</a:t>
            </a:r>
          </a:p>
        </p:txBody>
      </p:sp>
      <p:pic>
        <p:nvPicPr>
          <p:cNvPr id="1030" name="Picture 6" descr="CNCF Cloud Native Interactive Landscape">
            <a:extLst>
              <a:ext uri="{FF2B5EF4-FFF2-40B4-BE49-F238E27FC236}">
                <a16:creationId xmlns:a16="http://schemas.microsoft.com/office/drawing/2014/main" id="{965B105E-98A5-714E-A0F2-EA92C922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69" y="2663693"/>
            <a:ext cx="1296277" cy="16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DF2CD-AE9B-3A4D-A7F5-E426B00B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09" y="211607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9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 </a:t>
            </a:r>
            <a:r>
              <a:rPr lang="en-US" dirty="0" err="1"/>
              <a:t>Traefik</a:t>
            </a:r>
            <a:endParaRPr lang="en-US" dirty="0"/>
          </a:p>
        </p:txBody>
      </p:sp>
      <p:pic>
        <p:nvPicPr>
          <p:cNvPr id="1030" name="Picture 6" descr="CNCF Cloud Native Interactive Landscape">
            <a:extLst>
              <a:ext uri="{FF2B5EF4-FFF2-40B4-BE49-F238E27FC236}">
                <a16:creationId xmlns:a16="http://schemas.microsoft.com/office/drawing/2014/main" id="{965B105E-98A5-714E-A0F2-EA92C922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34" y="4325653"/>
            <a:ext cx="344472" cy="4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efik">
            <a:extLst>
              <a:ext uri="{FF2B5EF4-FFF2-40B4-BE49-F238E27FC236}">
                <a16:creationId xmlns:a16="http://schemas.microsoft.com/office/drawing/2014/main" id="{5A2D48FC-692F-B64D-BC50-3474A6D6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70" y="2166738"/>
            <a:ext cx="1684501" cy="1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04B62-F0A3-3644-89F4-90203B0EE896}"/>
              </a:ext>
            </a:extLst>
          </p:cNvPr>
          <p:cNvSpPr txBox="1"/>
          <p:nvPr/>
        </p:nvSpPr>
        <p:spPr>
          <a:xfrm>
            <a:off x="2313739" y="432565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10.0.23.100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E1CFE-F51C-0245-86D9-AC3E75BF0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388" y="1873250"/>
            <a:ext cx="49605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8574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7E8E2"/>
      </a:lt2>
      <a:accent1>
        <a:srgbClr val="9E96C6"/>
      </a:accent1>
      <a:accent2>
        <a:srgbClr val="7F8EBA"/>
      </a:accent2>
      <a:accent3>
        <a:srgbClr val="83A9BC"/>
      </a:accent3>
      <a:accent4>
        <a:srgbClr val="77AFAA"/>
      </a:accent4>
      <a:accent5>
        <a:srgbClr val="83AD98"/>
      </a:accent5>
      <a:accent6>
        <a:srgbClr val="78B07D"/>
      </a:accent6>
      <a:hlink>
        <a:srgbClr val="7E8752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360</Words>
  <Application>Microsoft Macintosh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Calisto MT</vt:lpstr>
      <vt:lpstr>Univers Condensed</vt:lpstr>
      <vt:lpstr>ChronicleVTI</vt:lpstr>
      <vt:lpstr>SUSE at Home SE – Hands on   </vt:lpstr>
      <vt:lpstr>Agenda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SUSE at Home SE – Hands on   </dc:title>
  <dc:creator>Erin Quill</dc:creator>
  <cp:lastModifiedBy>Erin Quill</cp:lastModifiedBy>
  <cp:revision>8</cp:revision>
  <dcterms:created xsi:type="dcterms:W3CDTF">2021-04-30T12:16:07Z</dcterms:created>
  <dcterms:modified xsi:type="dcterms:W3CDTF">2021-08-13T03:02:44Z</dcterms:modified>
</cp:coreProperties>
</file>